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6" r:id="rId3"/>
    <p:sldId id="269" r:id="rId4"/>
    <p:sldId id="270" r:id="rId5"/>
    <p:sldId id="271" r:id="rId6"/>
    <p:sldId id="278" r:id="rId7"/>
    <p:sldId id="279" r:id="rId8"/>
    <p:sldId id="280" r:id="rId9"/>
    <p:sldId id="272" r:id="rId10"/>
    <p:sldId id="273" r:id="rId11"/>
    <p:sldId id="274" r:id="rId12"/>
    <p:sldId id="276" r:id="rId13"/>
    <p:sldId id="277" r:id="rId14"/>
    <p:sldId id="282" r:id="rId15"/>
    <p:sldId id="268" r:id="rId1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4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4" Type="http://schemas.openxmlformats.org/officeDocument/2006/relationships/image" Target="../media/image19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4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3E8CF3-8D55-41A2-9766-62222D3C6938}" type="doc">
      <dgm:prSet loTypeId="urn:microsoft.com/office/officeart/2005/8/layout/matrix1" loCatId="matrix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ca-ES"/>
        </a:p>
      </dgm:t>
    </dgm:pt>
    <dgm:pt modelId="{C9A52C7E-FAFC-44D4-B5A8-2EE1BC4644BA}">
      <dgm:prSet phldrT="[Texto]"/>
      <dgm:spPr/>
      <dgm:t>
        <a:bodyPr/>
        <a:lstStyle/>
        <a:p>
          <a:r>
            <a:rPr lang="es-ES" noProof="0" dirty="0" smtClean="0"/>
            <a:t>Preservación electrónica a largo plazo</a:t>
          </a:r>
          <a:endParaRPr lang="es-ES" noProof="0" dirty="0"/>
        </a:p>
      </dgm:t>
    </dgm:pt>
    <dgm:pt modelId="{9FFCB207-1781-4C5C-9F1E-A36AACB0629E}" type="parTrans" cxnId="{791E40C3-8965-42F3-A886-CB3CB15E0B56}">
      <dgm:prSet/>
      <dgm:spPr/>
      <dgm:t>
        <a:bodyPr/>
        <a:lstStyle/>
        <a:p>
          <a:endParaRPr lang="ca-ES"/>
        </a:p>
      </dgm:t>
    </dgm:pt>
    <dgm:pt modelId="{9D583056-5735-422F-BA2A-9CB70F3D70DD}" type="sibTrans" cxnId="{791E40C3-8965-42F3-A886-CB3CB15E0B56}">
      <dgm:prSet/>
      <dgm:spPr/>
      <dgm:t>
        <a:bodyPr/>
        <a:lstStyle/>
        <a:p>
          <a:endParaRPr lang="ca-ES"/>
        </a:p>
      </dgm:t>
    </dgm:pt>
    <dgm:pt modelId="{C9E1EAD5-53D4-4C2D-B346-968ACB1E78EC}">
      <dgm:prSet phldrT="[Texto]" custT="1"/>
      <dgm:spPr/>
      <dgm:t>
        <a:bodyPr/>
        <a:lstStyle/>
        <a:p>
          <a:endParaRPr lang="es-ES" sz="1600" noProof="0" dirty="0" smtClean="0"/>
        </a:p>
        <a:p>
          <a:r>
            <a:rPr lang="es-ES" sz="1600" b="1" noProof="0" dirty="0" smtClean="0"/>
            <a:t>Gestión documental</a:t>
          </a:r>
        </a:p>
        <a:p>
          <a:r>
            <a:rPr lang="es-ES" sz="1600" noProof="0" dirty="0" smtClean="0"/>
            <a:t>- </a:t>
          </a:r>
          <a:r>
            <a:rPr lang="es-ES" sz="1600" noProof="0" dirty="0" smtClean="0"/>
            <a:t>Procedimiento: aprobación y firma informe técnico</a:t>
          </a:r>
          <a:endParaRPr lang="es-ES" sz="1600" noProof="0" dirty="0" smtClean="0"/>
        </a:p>
        <a:p>
          <a:r>
            <a:rPr lang="es-ES" sz="1600" noProof="0" dirty="0" smtClean="0"/>
            <a:t>- Serie documental: </a:t>
          </a:r>
          <a:r>
            <a:rPr lang="es-ES" sz="1600" noProof="0" dirty="0" smtClean="0"/>
            <a:t>Contratos </a:t>
          </a:r>
          <a:endParaRPr lang="es-ES" sz="1600" noProof="0" dirty="0" smtClean="0"/>
        </a:p>
        <a:p>
          <a:r>
            <a:rPr lang="es-ES" sz="1600" noProof="0" dirty="0" smtClean="0"/>
            <a:t>- Unidad documental: </a:t>
          </a:r>
          <a:r>
            <a:rPr lang="es-ES" sz="1600" noProof="0" dirty="0" smtClean="0"/>
            <a:t>informe técnico licitación</a:t>
          </a:r>
        </a:p>
        <a:p>
          <a:r>
            <a:rPr lang="es-ES" sz="1600" noProof="0" dirty="0" smtClean="0"/>
            <a:t> contrato</a:t>
          </a:r>
          <a:endParaRPr lang="es-ES" sz="1600" noProof="0" dirty="0"/>
        </a:p>
      </dgm:t>
    </dgm:pt>
    <dgm:pt modelId="{B2684420-7254-429E-A1CE-829A7D6F9102}" type="parTrans" cxnId="{1E53589F-3FD3-47F3-9D37-1E41BFCB199E}">
      <dgm:prSet/>
      <dgm:spPr/>
      <dgm:t>
        <a:bodyPr/>
        <a:lstStyle/>
        <a:p>
          <a:endParaRPr lang="ca-ES"/>
        </a:p>
      </dgm:t>
    </dgm:pt>
    <dgm:pt modelId="{CB3CB7E6-B543-4CBE-979D-68CBF1B478C4}" type="sibTrans" cxnId="{1E53589F-3FD3-47F3-9D37-1E41BFCB199E}">
      <dgm:prSet/>
      <dgm:spPr/>
      <dgm:t>
        <a:bodyPr/>
        <a:lstStyle/>
        <a:p>
          <a:endParaRPr lang="ca-ES"/>
        </a:p>
      </dgm:t>
    </dgm:pt>
    <dgm:pt modelId="{CC961918-7536-4982-A924-DE274FB7203E}">
      <dgm:prSet phldrT="[Texto]" custT="1"/>
      <dgm:spPr/>
      <dgm:t>
        <a:bodyPr/>
        <a:lstStyle/>
        <a:p>
          <a:r>
            <a:rPr lang="es-ES" sz="1600" b="1" noProof="0" dirty="0" smtClean="0"/>
            <a:t>Soporte tecnológico propio</a:t>
          </a:r>
        </a:p>
        <a:p>
          <a:r>
            <a:rPr lang="es-ES" sz="1600" noProof="0" dirty="0" smtClean="0"/>
            <a:t>- </a:t>
          </a:r>
          <a:r>
            <a:rPr lang="es-ES" sz="1600" noProof="0" dirty="0" err="1" smtClean="0"/>
            <a:t>Alfresco</a:t>
          </a:r>
          <a:r>
            <a:rPr lang="es-ES" sz="1600" noProof="0" dirty="0" smtClean="0"/>
            <a:t> (ECM)</a:t>
          </a:r>
        </a:p>
        <a:p>
          <a:r>
            <a:rPr lang="es-ES" sz="1600" noProof="0" dirty="0" smtClean="0"/>
            <a:t>- </a:t>
          </a:r>
          <a:r>
            <a:rPr lang="es-ES" sz="1600" noProof="0" dirty="0" err="1" smtClean="0"/>
            <a:t>eArchivo</a:t>
          </a:r>
          <a:endParaRPr lang="es-ES" sz="1600" noProof="0" dirty="0"/>
        </a:p>
      </dgm:t>
    </dgm:pt>
    <dgm:pt modelId="{ED2A62BB-FE44-40A8-B867-60272A27978C}" type="parTrans" cxnId="{1C4400AD-C660-41CB-B4FC-863DB2860C23}">
      <dgm:prSet/>
      <dgm:spPr/>
      <dgm:t>
        <a:bodyPr/>
        <a:lstStyle/>
        <a:p>
          <a:endParaRPr lang="ca-ES"/>
        </a:p>
      </dgm:t>
    </dgm:pt>
    <dgm:pt modelId="{CD76E4AA-BECF-4C6B-8B6C-D6C9ACE0EB85}" type="sibTrans" cxnId="{1C4400AD-C660-41CB-B4FC-863DB2860C23}">
      <dgm:prSet/>
      <dgm:spPr/>
      <dgm:t>
        <a:bodyPr/>
        <a:lstStyle/>
        <a:p>
          <a:endParaRPr lang="ca-ES"/>
        </a:p>
      </dgm:t>
    </dgm:pt>
    <dgm:pt modelId="{A7B4CAC0-7EF6-4258-9B9B-803E4991FA6D}">
      <dgm:prSet phldrT="[Texto]" custT="1"/>
      <dgm:spPr/>
      <dgm:t>
        <a:bodyPr anchor="t" anchorCtr="1"/>
        <a:lstStyle/>
        <a:p>
          <a:r>
            <a:rPr lang="es-ES" sz="1600" b="1" noProof="0" dirty="0" smtClean="0"/>
            <a:t>Soporte tecnológico de integración</a:t>
          </a:r>
        </a:p>
        <a:p>
          <a:r>
            <a:rPr lang="es-ES" sz="1600" noProof="0" dirty="0" smtClean="0"/>
            <a:t> - CESCA</a:t>
          </a:r>
        </a:p>
        <a:p>
          <a:r>
            <a:rPr lang="es-ES" sz="1600" noProof="0" dirty="0" smtClean="0"/>
            <a:t>- IECISA</a:t>
          </a:r>
        </a:p>
        <a:p>
          <a:r>
            <a:rPr lang="es-ES" sz="1600" noProof="0" dirty="0" smtClean="0"/>
            <a:t>- Middleware</a:t>
          </a:r>
        </a:p>
      </dgm:t>
    </dgm:pt>
    <dgm:pt modelId="{44B829AB-7036-4936-8329-6A6A7D34F302}" type="parTrans" cxnId="{8B41D9FE-D8F9-4544-B590-D2275F6B1C51}">
      <dgm:prSet/>
      <dgm:spPr/>
      <dgm:t>
        <a:bodyPr/>
        <a:lstStyle/>
        <a:p>
          <a:endParaRPr lang="ca-ES"/>
        </a:p>
      </dgm:t>
    </dgm:pt>
    <dgm:pt modelId="{21483FF2-C0AD-4C6C-B8CE-69B2F72BCDD2}" type="sibTrans" cxnId="{8B41D9FE-D8F9-4544-B590-D2275F6B1C51}">
      <dgm:prSet/>
      <dgm:spPr/>
      <dgm:t>
        <a:bodyPr/>
        <a:lstStyle/>
        <a:p>
          <a:endParaRPr lang="ca-ES"/>
        </a:p>
      </dgm:t>
    </dgm:pt>
    <dgm:pt modelId="{22EE81B0-0C73-4127-80E1-435EF998F320}">
      <dgm:prSet phldrT="[Texto]"/>
      <dgm:spPr/>
      <dgm:t>
        <a:bodyPr/>
        <a:lstStyle/>
        <a:p>
          <a:r>
            <a:rPr lang="es-ES" b="1" noProof="0" dirty="0" smtClean="0"/>
            <a:t>Archivo seguro</a:t>
          </a:r>
        </a:p>
        <a:p>
          <a:r>
            <a:rPr lang="es-ES" noProof="0" dirty="0" smtClean="0"/>
            <a:t>- </a:t>
          </a:r>
          <a:r>
            <a:rPr lang="es-ES" noProof="0" dirty="0" err="1" smtClean="0"/>
            <a:t>eArxiu</a:t>
          </a:r>
          <a:endParaRPr lang="es-ES" noProof="0" dirty="0"/>
        </a:p>
      </dgm:t>
    </dgm:pt>
    <dgm:pt modelId="{69F90896-7DC4-4EB5-8B60-9FA78788E515}" type="parTrans" cxnId="{F63648CF-5490-471D-83AD-4249B3A1C4C8}">
      <dgm:prSet/>
      <dgm:spPr/>
      <dgm:t>
        <a:bodyPr/>
        <a:lstStyle/>
        <a:p>
          <a:endParaRPr lang="ca-ES"/>
        </a:p>
      </dgm:t>
    </dgm:pt>
    <dgm:pt modelId="{912C17F0-ACC4-49AB-BCDF-629DA19DE0F1}" type="sibTrans" cxnId="{F63648CF-5490-471D-83AD-4249B3A1C4C8}">
      <dgm:prSet/>
      <dgm:spPr/>
      <dgm:t>
        <a:bodyPr/>
        <a:lstStyle/>
        <a:p>
          <a:endParaRPr lang="ca-ES"/>
        </a:p>
      </dgm:t>
    </dgm:pt>
    <dgm:pt modelId="{F8E76ED9-4888-4C9B-9B63-AAEBECDC3792}" type="pres">
      <dgm:prSet presAssocID="{363E8CF3-8D55-41A2-9766-62222D3C6938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2A5DE695-573C-4755-8F21-CD52CA0FA843}" type="pres">
      <dgm:prSet presAssocID="{363E8CF3-8D55-41A2-9766-62222D3C6938}" presName="matrix" presStyleCnt="0"/>
      <dgm:spPr/>
    </dgm:pt>
    <dgm:pt modelId="{AB382C96-2314-4CAB-94E9-F886F1384FAB}" type="pres">
      <dgm:prSet presAssocID="{363E8CF3-8D55-41A2-9766-62222D3C6938}" presName="tile1" presStyleLbl="node1" presStyleIdx="0" presStyleCnt="4"/>
      <dgm:spPr/>
      <dgm:t>
        <a:bodyPr/>
        <a:lstStyle/>
        <a:p>
          <a:endParaRPr lang="ca-ES"/>
        </a:p>
      </dgm:t>
    </dgm:pt>
    <dgm:pt modelId="{4D407233-84E9-4489-8BFF-D735D85E4B28}" type="pres">
      <dgm:prSet presAssocID="{363E8CF3-8D55-41A2-9766-62222D3C693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0CD6FA92-D9CE-46D3-882B-22CA3D341E84}" type="pres">
      <dgm:prSet presAssocID="{363E8CF3-8D55-41A2-9766-62222D3C6938}" presName="tile2" presStyleLbl="node1" presStyleIdx="1" presStyleCnt="4"/>
      <dgm:spPr/>
      <dgm:t>
        <a:bodyPr/>
        <a:lstStyle/>
        <a:p>
          <a:endParaRPr lang="ca-ES"/>
        </a:p>
      </dgm:t>
    </dgm:pt>
    <dgm:pt modelId="{E2AFAF10-FD60-4637-A5F4-38461E75AA95}" type="pres">
      <dgm:prSet presAssocID="{363E8CF3-8D55-41A2-9766-62222D3C693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8A9A22F5-CEE1-400F-9B24-A1EF3420315A}" type="pres">
      <dgm:prSet presAssocID="{363E8CF3-8D55-41A2-9766-62222D3C6938}" presName="tile3" presStyleLbl="node1" presStyleIdx="2" presStyleCnt="4"/>
      <dgm:spPr/>
      <dgm:t>
        <a:bodyPr/>
        <a:lstStyle/>
        <a:p>
          <a:endParaRPr lang="ca-ES"/>
        </a:p>
      </dgm:t>
    </dgm:pt>
    <dgm:pt modelId="{CDAAD94E-E622-4AC1-8110-594E4DC61DE5}" type="pres">
      <dgm:prSet presAssocID="{363E8CF3-8D55-41A2-9766-62222D3C693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98157FB3-93D4-4BD5-9B70-870789F602A3}" type="pres">
      <dgm:prSet presAssocID="{363E8CF3-8D55-41A2-9766-62222D3C6938}" presName="tile4" presStyleLbl="node1" presStyleIdx="3" presStyleCnt="4"/>
      <dgm:spPr/>
      <dgm:t>
        <a:bodyPr/>
        <a:lstStyle/>
        <a:p>
          <a:endParaRPr lang="ca-ES"/>
        </a:p>
      </dgm:t>
    </dgm:pt>
    <dgm:pt modelId="{72E55866-BCD4-44AA-A711-3471FEB327D7}" type="pres">
      <dgm:prSet presAssocID="{363E8CF3-8D55-41A2-9766-62222D3C693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D423E715-DEF0-487D-8435-6AE508548C86}" type="pres">
      <dgm:prSet presAssocID="{363E8CF3-8D55-41A2-9766-62222D3C6938}" presName="centerTile" presStyleLbl="fgShp" presStyleIdx="0" presStyleCnt="1" custScaleY="81943">
        <dgm:presLayoutVars>
          <dgm:chMax val="0"/>
          <dgm:chPref val="0"/>
        </dgm:presLayoutVars>
      </dgm:prSet>
      <dgm:spPr/>
      <dgm:t>
        <a:bodyPr/>
        <a:lstStyle/>
        <a:p>
          <a:endParaRPr lang="ca-ES"/>
        </a:p>
      </dgm:t>
    </dgm:pt>
  </dgm:ptLst>
  <dgm:cxnLst>
    <dgm:cxn modelId="{1C4400AD-C660-41CB-B4FC-863DB2860C23}" srcId="{C9A52C7E-FAFC-44D4-B5A8-2EE1BC4644BA}" destId="{CC961918-7536-4982-A924-DE274FB7203E}" srcOrd="1" destOrd="0" parTransId="{ED2A62BB-FE44-40A8-B867-60272A27978C}" sibTransId="{CD76E4AA-BECF-4C6B-8B6C-D6C9ACE0EB85}"/>
    <dgm:cxn modelId="{74E302F8-8300-4F00-8602-0F6E31EA18ED}" type="presOf" srcId="{CC961918-7536-4982-A924-DE274FB7203E}" destId="{0CD6FA92-D9CE-46D3-882B-22CA3D341E84}" srcOrd="0" destOrd="0" presId="urn:microsoft.com/office/officeart/2005/8/layout/matrix1"/>
    <dgm:cxn modelId="{E052E55F-337A-4CEF-B022-C32BA9035E4A}" type="presOf" srcId="{363E8CF3-8D55-41A2-9766-62222D3C6938}" destId="{F8E76ED9-4888-4C9B-9B63-AAEBECDC3792}" srcOrd="0" destOrd="0" presId="urn:microsoft.com/office/officeart/2005/8/layout/matrix1"/>
    <dgm:cxn modelId="{1E53589F-3FD3-47F3-9D37-1E41BFCB199E}" srcId="{C9A52C7E-FAFC-44D4-B5A8-2EE1BC4644BA}" destId="{C9E1EAD5-53D4-4C2D-B346-968ACB1E78EC}" srcOrd="0" destOrd="0" parTransId="{B2684420-7254-429E-A1CE-829A7D6F9102}" sibTransId="{CB3CB7E6-B543-4CBE-979D-68CBF1B478C4}"/>
    <dgm:cxn modelId="{76C768A4-1C02-4D50-B92E-ECC535270E0A}" type="presOf" srcId="{22EE81B0-0C73-4127-80E1-435EF998F320}" destId="{72E55866-BCD4-44AA-A711-3471FEB327D7}" srcOrd="1" destOrd="0" presId="urn:microsoft.com/office/officeart/2005/8/layout/matrix1"/>
    <dgm:cxn modelId="{E53A8677-92D8-4B7D-850F-FA9AFCB92A59}" type="presOf" srcId="{CC961918-7536-4982-A924-DE274FB7203E}" destId="{E2AFAF10-FD60-4637-A5F4-38461E75AA95}" srcOrd="1" destOrd="0" presId="urn:microsoft.com/office/officeart/2005/8/layout/matrix1"/>
    <dgm:cxn modelId="{F63648CF-5490-471D-83AD-4249B3A1C4C8}" srcId="{C9A52C7E-FAFC-44D4-B5A8-2EE1BC4644BA}" destId="{22EE81B0-0C73-4127-80E1-435EF998F320}" srcOrd="3" destOrd="0" parTransId="{69F90896-7DC4-4EB5-8B60-9FA78788E515}" sibTransId="{912C17F0-ACC4-49AB-BCDF-629DA19DE0F1}"/>
    <dgm:cxn modelId="{94A7F9B7-1B64-464A-A831-B3CA3AB3AE59}" type="presOf" srcId="{C9E1EAD5-53D4-4C2D-B346-968ACB1E78EC}" destId="{4D407233-84E9-4489-8BFF-D735D85E4B28}" srcOrd="1" destOrd="0" presId="urn:microsoft.com/office/officeart/2005/8/layout/matrix1"/>
    <dgm:cxn modelId="{6F5FD7E6-D516-4A0C-9FAB-C47524C0F941}" type="presOf" srcId="{C9E1EAD5-53D4-4C2D-B346-968ACB1E78EC}" destId="{AB382C96-2314-4CAB-94E9-F886F1384FAB}" srcOrd="0" destOrd="0" presId="urn:microsoft.com/office/officeart/2005/8/layout/matrix1"/>
    <dgm:cxn modelId="{ABB2FA24-4313-4718-92F5-781A8CF1477B}" type="presOf" srcId="{A7B4CAC0-7EF6-4258-9B9B-803E4991FA6D}" destId="{CDAAD94E-E622-4AC1-8110-594E4DC61DE5}" srcOrd="1" destOrd="0" presId="urn:microsoft.com/office/officeart/2005/8/layout/matrix1"/>
    <dgm:cxn modelId="{0F2ED34F-65CB-470F-B151-9FB987677819}" type="presOf" srcId="{22EE81B0-0C73-4127-80E1-435EF998F320}" destId="{98157FB3-93D4-4BD5-9B70-870789F602A3}" srcOrd="0" destOrd="0" presId="urn:microsoft.com/office/officeart/2005/8/layout/matrix1"/>
    <dgm:cxn modelId="{791E40C3-8965-42F3-A886-CB3CB15E0B56}" srcId="{363E8CF3-8D55-41A2-9766-62222D3C6938}" destId="{C9A52C7E-FAFC-44D4-B5A8-2EE1BC4644BA}" srcOrd="0" destOrd="0" parTransId="{9FFCB207-1781-4C5C-9F1E-A36AACB0629E}" sibTransId="{9D583056-5735-422F-BA2A-9CB70F3D70DD}"/>
    <dgm:cxn modelId="{8B41D9FE-D8F9-4544-B590-D2275F6B1C51}" srcId="{C9A52C7E-FAFC-44D4-B5A8-2EE1BC4644BA}" destId="{A7B4CAC0-7EF6-4258-9B9B-803E4991FA6D}" srcOrd="2" destOrd="0" parTransId="{44B829AB-7036-4936-8329-6A6A7D34F302}" sibTransId="{21483FF2-C0AD-4C6C-B8CE-69B2F72BCDD2}"/>
    <dgm:cxn modelId="{4DAD4B75-2040-4C09-91B8-C2656809B971}" type="presOf" srcId="{C9A52C7E-FAFC-44D4-B5A8-2EE1BC4644BA}" destId="{D423E715-DEF0-487D-8435-6AE508548C86}" srcOrd="0" destOrd="0" presId="urn:microsoft.com/office/officeart/2005/8/layout/matrix1"/>
    <dgm:cxn modelId="{49855A67-416C-419F-962C-CED13EEDDEA2}" type="presOf" srcId="{A7B4CAC0-7EF6-4258-9B9B-803E4991FA6D}" destId="{8A9A22F5-CEE1-400F-9B24-A1EF3420315A}" srcOrd="0" destOrd="0" presId="urn:microsoft.com/office/officeart/2005/8/layout/matrix1"/>
    <dgm:cxn modelId="{D3F4DBFD-3308-4FB0-AB29-D2AE3D6EEFB4}" type="presParOf" srcId="{F8E76ED9-4888-4C9B-9B63-AAEBECDC3792}" destId="{2A5DE695-573C-4755-8F21-CD52CA0FA843}" srcOrd="0" destOrd="0" presId="urn:microsoft.com/office/officeart/2005/8/layout/matrix1"/>
    <dgm:cxn modelId="{C264400B-77AE-4BAC-B73E-6FEE458DCF75}" type="presParOf" srcId="{2A5DE695-573C-4755-8F21-CD52CA0FA843}" destId="{AB382C96-2314-4CAB-94E9-F886F1384FAB}" srcOrd="0" destOrd="0" presId="urn:microsoft.com/office/officeart/2005/8/layout/matrix1"/>
    <dgm:cxn modelId="{60273390-0E0A-4E82-970C-6BEEDBE1A5BD}" type="presParOf" srcId="{2A5DE695-573C-4755-8F21-CD52CA0FA843}" destId="{4D407233-84E9-4489-8BFF-D735D85E4B28}" srcOrd="1" destOrd="0" presId="urn:microsoft.com/office/officeart/2005/8/layout/matrix1"/>
    <dgm:cxn modelId="{D231A07D-8800-4703-BD03-4D664D588959}" type="presParOf" srcId="{2A5DE695-573C-4755-8F21-CD52CA0FA843}" destId="{0CD6FA92-D9CE-46D3-882B-22CA3D341E84}" srcOrd="2" destOrd="0" presId="urn:microsoft.com/office/officeart/2005/8/layout/matrix1"/>
    <dgm:cxn modelId="{BE987D7D-CA2A-4F13-A2C7-429817E077D3}" type="presParOf" srcId="{2A5DE695-573C-4755-8F21-CD52CA0FA843}" destId="{E2AFAF10-FD60-4637-A5F4-38461E75AA95}" srcOrd="3" destOrd="0" presId="urn:microsoft.com/office/officeart/2005/8/layout/matrix1"/>
    <dgm:cxn modelId="{0698ACEB-0CC1-4199-8CA8-32441E5BB742}" type="presParOf" srcId="{2A5DE695-573C-4755-8F21-CD52CA0FA843}" destId="{8A9A22F5-CEE1-400F-9B24-A1EF3420315A}" srcOrd="4" destOrd="0" presId="urn:microsoft.com/office/officeart/2005/8/layout/matrix1"/>
    <dgm:cxn modelId="{5D64A21E-49A6-4197-9999-DD47ACDBA2D4}" type="presParOf" srcId="{2A5DE695-573C-4755-8F21-CD52CA0FA843}" destId="{CDAAD94E-E622-4AC1-8110-594E4DC61DE5}" srcOrd="5" destOrd="0" presId="urn:microsoft.com/office/officeart/2005/8/layout/matrix1"/>
    <dgm:cxn modelId="{E12F9E02-AE37-479B-8D7E-720711C5F31A}" type="presParOf" srcId="{2A5DE695-573C-4755-8F21-CD52CA0FA843}" destId="{98157FB3-93D4-4BD5-9B70-870789F602A3}" srcOrd="6" destOrd="0" presId="urn:microsoft.com/office/officeart/2005/8/layout/matrix1"/>
    <dgm:cxn modelId="{4D8313F6-9A81-46D4-8B62-74EA1FC15E65}" type="presParOf" srcId="{2A5DE695-573C-4755-8F21-CD52CA0FA843}" destId="{72E55866-BCD4-44AA-A711-3471FEB327D7}" srcOrd="7" destOrd="0" presId="urn:microsoft.com/office/officeart/2005/8/layout/matrix1"/>
    <dgm:cxn modelId="{F33B9EF5-8A72-485B-8A20-34A4A3476DB3}" type="presParOf" srcId="{F8E76ED9-4888-4C9B-9B63-AAEBECDC3792}" destId="{D423E715-DEF0-487D-8435-6AE508548C8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E3484D-03C2-4920-954C-C55DA0318013}" type="doc">
      <dgm:prSet loTypeId="urn:microsoft.com/office/officeart/2005/8/layout/vProcess5" loCatId="process" qsTypeId="urn:microsoft.com/office/officeart/2005/8/quickstyle/simple4" qsCatId="simple" csTypeId="urn:microsoft.com/office/officeart/2005/8/colors/accent6_1" csCatId="accent6" phldr="1"/>
      <dgm:spPr/>
      <dgm:t>
        <a:bodyPr/>
        <a:lstStyle/>
        <a:p>
          <a:endParaRPr lang="ca-ES"/>
        </a:p>
      </dgm:t>
    </dgm:pt>
    <dgm:pt modelId="{FA930C0A-1375-468A-8D55-1BA9FA200B53}">
      <dgm:prSet phldrT="[Texto]"/>
      <dgm:spPr/>
      <dgm:t>
        <a:bodyPr/>
        <a:lstStyle/>
        <a:p>
          <a:r>
            <a:rPr lang="es-ES" b="1" noProof="0" dirty="0" smtClean="0"/>
            <a:t>Procedimiento de trabajo:</a:t>
          </a:r>
        </a:p>
        <a:p>
          <a:r>
            <a:rPr lang="es-ES" noProof="0" dirty="0" smtClean="0"/>
            <a:t>Procedimiento armonizado contratación de servicios</a:t>
          </a:r>
          <a:endParaRPr lang="es-ES" noProof="0" dirty="0"/>
        </a:p>
      </dgm:t>
    </dgm:pt>
    <dgm:pt modelId="{C08D7552-65A0-4542-9E3C-2A174CACB9B9}" type="parTrans" cxnId="{7D9F2DBA-2CEA-40D2-912D-415D7DDB5407}">
      <dgm:prSet/>
      <dgm:spPr/>
      <dgm:t>
        <a:bodyPr/>
        <a:lstStyle/>
        <a:p>
          <a:endParaRPr lang="ca-ES"/>
        </a:p>
      </dgm:t>
    </dgm:pt>
    <dgm:pt modelId="{A1F44AA7-3EEB-4967-AEDA-0DFF7C239A54}" type="sibTrans" cxnId="{7D9F2DBA-2CEA-40D2-912D-415D7DDB5407}">
      <dgm:prSet/>
      <dgm:spPr/>
      <dgm:t>
        <a:bodyPr/>
        <a:lstStyle/>
        <a:p>
          <a:endParaRPr lang="ca-ES"/>
        </a:p>
      </dgm:t>
    </dgm:pt>
    <dgm:pt modelId="{BFEBA832-1D72-4BE5-8214-5FC1F6C17F68}">
      <dgm:prSet phldrT="[Texto]"/>
      <dgm:spPr/>
      <dgm:t>
        <a:bodyPr/>
        <a:lstStyle/>
        <a:p>
          <a:r>
            <a:rPr lang="es-ES" b="1" noProof="0" smtClean="0"/>
            <a:t>Sèrie documental:  </a:t>
          </a:r>
          <a:r>
            <a:rPr lang="es-ES" noProof="0" smtClean="0"/>
            <a:t>A 1350 Contratos y licitaciones</a:t>
          </a:r>
          <a:endParaRPr lang="es-ES" noProof="0"/>
        </a:p>
      </dgm:t>
    </dgm:pt>
    <dgm:pt modelId="{F04F4507-916F-4244-84CA-6F0A86C064E6}" type="parTrans" cxnId="{F9AD1BAB-9DF9-4B5B-9798-5750E78A4068}">
      <dgm:prSet/>
      <dgm:spPr/>
      <dgm:t>
        <a:bodyPr/>
        <a:lstStyle/>
        <a:p>
          <a:endParaRPr lang="ca-ES"/>
        </a:p>
      </dgm:t>
    </dgm:pt>
    <dgm:pt modelId="{59F6A817-8D9B-43CE-A7B8-75226DB81D3B}" type="sibTrans" cxnId="{F9AD1BAB-9DF9-4B5B-9798-5750E78A4068}">
      <dgm:prSet/>
      <dgm:spPr/>
      <dgm:t>
        <a:bodyPr/>
        <a:lstStyle/>
        <a:p>
          <a:endParaRPr lang="ca-ES"/>
        </a:p>
      </dgm:t>
    </dgm:pt>
    <dgm:pt modelId="{A1D531B7-894B-452A-A824-60C2A1C07510}">
      <dgm:prSet phldrT="[Texto]" custT="1"/>
      <dgm:spPr/>
      <dgm:t>
        <a:bodyPr/>
        <a:lstStyle/>
        <a:p>
          <a:r>
            <a:rPr lang="es-ES" sz="1600" b="1" noProof="0" dirty="0" smtClean="0"/>
            <a:t>Unidad documental: </a:t>
          </a:r>
          <a:r>
            <a:rPr lang="es-ES" sz="1600" noProof="0" dirty="0" smtClean="0"/>
            <a:t>informe técnico licitación contrato</a:t>
          </a:r>
        </a:p>
        <a:p>
          <a:r>
            <a:rPr lang="ca-ES" sz="1600" noProof="0" dirty="0" smtClean="0"/>
            <a:t>HSE00005_2011-OAS_Informe_</a:t>
          </a:r>
          <a:r>
            <a:rPr lang="ca-ES" sz="1600" noProof="0" dirty="0" err="1" smtClean="0"/>
            <a:t>Tecnic</a:t>
          </a:r>
          <a:r>
            <a:rPr lang="ca-ES" sz="1600" noProof="0" dirty="0" smtClean="0"/>
            <a:t>_1.0 (</a:t>
          </a:r>
          <a:r>
            <a:rPr lang="ca-ES" sz="1600" noProof="0" dirty="0" err="1" smtClean="0"/>
            <a:t>pdf</a:t>
          </a:r>
          <a:r>
            <a:rPr lang="ca-ES" sz="1600" noProof="0" dirty="0" smtClean="0"/>
            <a:t>/a)</a:t>
          </a:r>
          <a:endParaRPr lang="es-ES" sz="1600" noProof="0" dirty="0"/>
        </a:p>
      </dgm:t>
    </dgm:pt>
    <dgm:pt modelId="{3192E546-0C85-471C-B450-4B5955EC2ABA}" type="parTrans" cxnId="{387D1B0F-E145-49F2-A3D9-BD6A836274BA}">
      <dgm:prSet/>
      <dgm:spPr/>
      <dgm:t>
        <a:bodyPr/>
        <a:lstStyle/>
        <a:p>
          <a:endParaRPr lang="ca-ES"/>
        </a:p>
      </dgm:t>
    </dgm:pt>
    <dgm:pt modelId="{3AAF6D12-1ED5-4ED1-95F9-86DA350A9A97}" type="sibTrans" cxnId="{387D1B0F-E145-49F2-A3D9-BD6A836274BA}">
      <dgm:prSet/>
      <dgm:spPr/>
      <dgm:t>
        <a:bodyPr/>
        <a:lstStyle/>
        <a:p>
          <a:endParaRPr lang="ca-ES"/>
        </a:p>
      </dgm:t>
    </dgm:pt>
    <dgm:pt modelId="{BC111148-A09A-44F8-B36F-D977B48878AF}">
      <dgm:prSet phldrT="[Texto]" custT="1"/>
      <dgm:spPr/>
      <dgm:t>
        <a:bodyPr/>
        <a:lstStyle/>
        <a:p>
          <a:r>
            <a:rPr lang="es-ES" sz="1800" b="1" noProof="0" dirty="0" smtClean="0"/>
            <a:t>Soporte: </a:t>
          </a:r>
          <a:r>
            <a:rPr lang="es-ES" sz="1800" noProof="0" dirty="0" smtClean="0"/>
            <a:t>documento electrónico firmado </a:t>
          </a:r>
          <a:r>
            <a:rPr lang="es-ES" sz="1800" noProof="0" dirty="0" smtClean="0"/>
            <a:t>digitalmente (</a:t>
          </a:r>
          <a:r>
            <a:rPr lang="es-ES" sz="1800" noProof="0" dirty="0" err="1" smtClean="0"/>
            <a:t>attached</a:t>
          </a:r>
          <a:r>
            <a:rPr lang="es-ES" sz="1800" noProof="0" dirty="0" smtClean="0"/>
            <a:t>)</a:t>
          </a:r>
          <a:endParaRPr lang="es-ES" sz="1800" noProof="0" dirty="0"/>
        </a:p>
      </dgm:t>
    </dgm:pt>
    <dgm:pt modelId="{5D459846-B1F3-4574-9756-E740EBEC14C0}" type="parTrans" cxnId="{8D936C8F-9FFA-445D-929B-1D5E50634D8B}">
      <dgm:prSet/>
      <dgm:spPr/>
      <dgm:t>
        <a:bodyPr/>
        <a:lstStyle/>
        <a:p>
          <a:endParaRPr lang="ca-ES"/>
        </a:p>
      </dgm:t>
    </dgm:pt>
    <dgm:pt modelId="{236BBCC9-031A-4528-BE89-CF734CE1FF89}" type="sibTrans" cxnId="{8D936C8F-9FFA-445D-929B-1D5E50634D8B}">
      <dgm:prSet/>
      <dgm:spPr/>
      <dgm:t>
        <a:bodyPr/>
        <a:lstStyle/>
        <a:p>
          <a:endParaRPr lang="ca-ES"/>
        </a:p>
      </dgm:t>
    </dgm:pt>
    <dgm:pt modelId="{21130F0B-0893-4FF9-8F99-415F136165C1}" type="pres">
      <dgm:prSet presAssocID="{FEE3484D-03C2-4920-954C-C55DA031801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8BC79960-63FF-403D-9EEE-36064F268573}" type="pres">
      <dgm:prSet presAssocID="{FEE3484D-03C2-4920-954C-C55DA0318013}" presName="dummyMaxCanvas" presStyleCnt="0">
        <dgm:presLayoutVars/>
      </dgm:prSet>
      <dgm:spPr/>
    </dgm:pt>
    <dgm:pt modelId="{070C4674-B8F3-4A5F-81B9-E65385DBA162}" type="pres">
      <dgm:prSet presAssocID="{FEE3484D-03C2-4920-954C-C55DA0318013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43C5E87C-6660-42D8-96AB-7BDBC7891E87}" type="pres">
      <dgm:prSet presAssocID="{FEE3484D-03C2-4920-954C-C55DA0318013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56D0E7D4-1CFD-492E-B600-8CFDC0FDAAFC}" type="pres">
      <dgm:prSet presAssocID="{FEE3484D-03C2-4920-954C-C55DA0318013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766BD088-1619-4D9F-99B0-86060FFECF57}" type="pres">
      <dgm:prSet presAssocID="{FEE3484D-03C2-4920-954C-C55DA0318013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8BF0A81B-084C-4AE6-9CB9-2019D6E21086}" type="pres">
      <dgm:prSet presAssocID="{FEE3484D-03C2-4920-954C-C55DA0318013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E41A5A65-43F5-4741-A7F8-0D8D08A988B2}" type="pres">
      <dgm:prSet presAssocID="{FEE3484D-03C2-4920-954C-C55DA0318013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64CF73D4-90BC-41BE-86FE-D3CF2122AF2F}" type="pres">
      <dgm:prSet presAssocID="{FEE3484D-03C2-4920-954C-C55DA0318013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EBCB5066-37B2-461C-BAFF-392B0E6A4244}" type="pres">
      <dgm:prSet presAssocID="{FEE3484D-03C2-4920-954C-C55DA0318013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CC98A7C2-D780-4EEC-A4F4-0D7BA8A259B7}" type="pres">
      <dgm:prSet presAssocID="{FEE3484D-03C2-4920-954C-C55DA0318013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D9936260-384D-4DCB-A929-DBD57DA546EA}" type="pres">
      <dgm:prSet presAssocID="{FEE3484D-03C2-4920-954C-C55DA0318013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6C5AA2FF-050E-4DE0-B489-EAA1C205F521}" type="pres">
      <dgm:prSet presAssocID="{FEE3484D-03C2-4920-954C-C55DA0318013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234FB917-7412-43D0-A356-EB0442BCBEF5}" type="presOf" srcId="{A1D531B7-894B-452A-A824-60C2A1C07510}" destId="{56D0E7D4-1CFD-492E-B600-8CFDC0FDAAFC}" srcOrd="0" destOrd="0" presId="urn:microsoft.com/office/officeart/2005/8/layout/vProcess5"/>
    <dgm:cxn modelId="{CE0FDAF3-EF38-4972-9CD8-3A2B0F57B66E}" type="presOf" srcId="{FA930C0A-1375-468A-8D55-1BA9FA200B53}" destId="{070C4674-B8F3-4A5F-81B9-E65385DBA162}" srcOrd="0" destOrd="0" presId="urn:microsoft.com/office/officeart/2005/8/layout/vProcess5"/>
    <dgm:cxn modelId="{B35806A9-6101-4316-9078-F392754FE80F}" type="presOf" srcId="{BFEBA832-1D72-4BE5-8214-5FC1F6C17F68}" destId="{43C5E87C-6660-42D8-96AB-7BDBC7891E87}" srcOrd="0" destOrd="0" presId="urn:microsoft.com/office/officeart/2005/8/layout/vProcess5"/>
    <dgm:cxn modelId="{80A4E869-EBDB-462A-9374-28C46E90C770}" type="presOf" srcId="{FEE3484D-03C2-4920-954C-C55DA0318013}" destId="{21130F0B-0893-4FF9-8F99-415F136165C1}" srcOrd="0" destOrd="0" presId="urn:microsoft.com/office/officeart/2005/8/layout/vProcess5"/>
    <dgm:cxn modelId="{7D9F2DBA-2CEA-40D2-912D-415D7DDB5407}" srcId="{FEE3484D-03C2-4920-954C-C55DA0318013}" destId="{FA930C0A-1375-468A-8D55-1BA9FA200B53}" srcOrd="0" destOrd="0" parTransId="{C08D7552-65A0-4542-9E3C-2A174CACB9B9}" sibTransId="{A1F44AA7-3EEB-4967-AEDA-0DFF7C239A54}"/>
    <dgm:cxn modelId="{C6A1A6E9-F357-41CE-B730-9C9105EE1AF7}" type="presOf" srcId="{A1F44AA7-3EEB-4967-AEDA-0DFF7C239A54}" destId="{8BF0A81B-084C-4AE6-9CB9-2019D6E21086}" srcOrd="0" destOrd="0" presId="urn:microsoft.com/office/officeart/2005/8/layout/vProcess5"/>
    <dgm:cxn modelId="{DC4AABF9-D365-4989-8F9D-49997A940DB7}" type="presOf" srcId="{59F6A817-8D9B-43CE-A7B8-75226DB81D3B}" destId="{E41A5A65-43F5-4741-A7F8-0D8D08A988B2}" srcOrd="0" destOrd="0" presId="urn:microsoft.com/office/officeart/2005/8/layout/vProcess5"/>
    <dgm:cxn modelId="{5E1AD341-4A50-4905-9051-C6B88FD7FDAE}" type="presOf" srcId="{A1D531B7-894B-452A-A824-60C2A1C07510}" destId="{D9936260-384D-4DCB-A929-DBD57DA546EA}" srcOrd="1" destOrd="0" presId="urn:microsoft.com/office/officeart/2005/8/layout/vProcess5"/>
    <dgm:cxn modelId="{8D936C8F-9FFA-445D-929B-1D5E50634D8B}" srcId="{FEE3484D-03C2-4920-954C-C55DA0318013}" destId="{BC111148-A09A-44F8-B36F-D977B48878AF}" srcOrd="3" destOrd="0" parTransId="{5D459846-B1F3-4574-9756-E740EBEC14C0}" sibTransId="{236BBCC9-031A-4528-BE89-CF734CE1FF89}"/>
    <dgm:cxn modelId="{38D44A14-8B73-41EC-A26D-10A9185F2B48}" type="presOf" srcId="{BC111148-A09A-44F8-B36F-D977B48878AF}" destId="{766BD088-1619-4D9F-99B0-86060FFECF57}" srcOrd="0" destOrd="0" presId="urn:microsoft.com/office/officeart/2005/8/layout/vProcess5"/>
    <dgm:cxn modelId="{D66F18E0-9167-4629-AA72-87CC2AFA3149}" type="presOf" srcId="{BC111148-A09A-44F8-B36F-D977B48878AF}" destId="{6C5AA2FF-050E-4DE0-B489-EAA1C205F521}" srcOrd="1" destOrd="0" presId="urn:microsoft.com/office/officeart/2005/8/layout/vProcess5"/>
    <dgm:cxn modelId="{EB885E35-8DA3-4EE3-8CB7-A88904DBD54A}" type="presOf" srcId="{FA930C0A-1375-468A-8D55-1BA9FA200B53}" destId="{EBCB5066-37B2-461C-BAFF-392B0E6A4244}" srcOrd="1" destOrd="0" presId="urn:microsoft.com/office/officeart/2005/8/layout/vProcess5"/>
    <dgm:cxn modelId="{E6FA3D5C-068F-43B1-A48D-FE65581FFCF3}" type="presOf" srcId="{BFEBA832-1D72-4BE5-8214-5FC1F6C17F68}" destId="{CC98A7C2-D780-4EEC-A4F4-0D7BA8A259B7}" srcOrd="1" destOrd="0" presId="urn:microsoft.com/office/officeart/2005/8/layout/vProcess5"/>
    <dgm:cxn modelId="{CF8F9F0D-515F-420A-850E-8F0898B13469}" type="presOf" srcId="{3AAF6D12-1ED5-4ED1-95F9-86DA350A9A97}" destId="{64CF73D4-90BC-41BE-86FE-D3CF2122AF2F}" srcOrd="0" destOrd="0" presId="urn:microsoft.com/office/officeart/2005/8/layout/vProcess5"/>
    <dgm:cxn modelId="{387D1B0F-E145-49F2-A3D9-BD6A836274BA}" srcId="{FEE3484D-03C2-4920-954C-C55DA0318013}" destId="{A1D531B7-894B-452A-A824-60C2A1C07510}" srcOrd="2" destOrd="0" parTransId="{3192E546-0C85-471C-B450-4B5955EC2ABA}" sibTransId="{3AAF6D12-1ED5-4ED1-95F9-86DA350A9A97}"/>
    <dgm:cxn modelId="{F9AD1BAB-9DF9-4B5B-9798-5750E78A4068}" srcId="{FEE3484D-03C2-4920-954C-C55DA0318013}" destId="{BFEBA832-1D72-4BE5-8214-5FC1F6C17F68}" srcOrd="1" destOrd="0" parTransId="{F04F4507-916F-4244-84CA-6F0A86C064E6}" sibTransId="{59F6A817-8D9B-43CE-A7B8-75226DB81D3B}"/>
    <dgm:cxn modelId="{19C9FC3C-7BB0-4836-B65F-02A6AEDB8318}" type="presParOf" srcId="{21130F0B-0893-4FF9-8F99-415F136165C1}" destId="{8BC79960-63FF-403D-9EEE-36064F268573}" srcOrd="0" destOrd="0" presId="urn:microsoft.com/office/officeart/2005/8/layout/vProcess5"/>
    <dgm:cxn modelId="{304696B5-BF43-46FD-A29A-814D5B63B97B}" type="presParOf" srcId="{21130F0B-0893-4FF9-8F99-415F136165C1}" destId="{070C4674-B8F3-4A5F-81B9-E65385DBA162}" srcOrd="1" destOrd="0" presId="urn:microsoft.com/office/officeart/2005/8/layout/vProcess5"/>
    <dgm:cxn modelId="{D1311FC7-B124-4460-976E-EA900CB4FEFE}" type="presParOf" srcId="{21130F0B-0893-4FF9-8F99-415F136165C1}" destId="{43C5E87C-6660-42D8-96AB-7BDBC7891E87}" srcOrd="2" destOrd="0" presId="urn:microsoft.com/office/officeart/2005/8/layout/vProcess5"/>
    <dgm:cxn modelId="{37C1FF4C-3317-4821-A5E6-B19AC5C221C7}" type="presParOf" srcId="{21130F0B-0893-4FF9-8F99-415F136165C1}" destId="{56D0E7D4-1CFD-492E-B600-8CFDC0FDAAFC}" srcOrd="3" destOrd="0" presId="urn:microsoft.com/office/officeart/2005/8/layout/vProcess5"/>
    <dgm:cxn modelId="{B59C58CB-3157-4E80-A2EB-2891C73EF2A9}" type="presParOf" srcId="{21130F0B-0893-4FF9-8F99-415F136165C1}" destId="{766BD088-1619-4D9F-99B0-86060FFECF57}" srcOrd="4" destOrd="0" presId="urn:microsoft.com/office/officeart/2005/8/layout/vProcess5"/>
    <dgm:cxn modelId="{0B095647-F174-4EB9-88E4-2CD9B13A8F00}" type="presParOf" srcId="{21130F0B-0893-4FF9-8F99-415F136165C1}" destId="{8BF0A81B-084C-4AE6-9CB9-2019D6E21086}" srcOrd="5" destOrd="0" presId="urn:microsoft.com/office/officeart/2005/8/layout/vProcess5"/>
    <dgm:cxn modelId="{9F548AD8-064C-47DC-9FEB-B756AB8F5EA7}" type="presParOf" srcId="{21130F0B-0893-4FF9-8F99-415F136165C1}" destId="{E41A5A65-43F5-4741-A7F8-0D8D08A988B2}" srcOrd="6" destOrd="0" presId="urn:microsoft.com/office/officeart/2005/8/layout/vProcess5"/>
    <dgm:cxn modelId="{ECB29ABD-B2C5-414E-A8CD-A7B293E7B6B3}" type="presParOf" srcId="{21130F0B-0893-4FF9-8F99-415F136165C1}" destId="{64CF73D4-90BC-41BE-86FE-D3CF2122AF2F}" srcOrd="7" destOrd="0" presId="urn:microsoft.com/office/officeart/2005/8/layout/vProcess5"/>
    <dgm:cxn modelId="{294EBF16-942D-41C8-B597-64C3B228669B}" type="presParOf" srcId="{21130F0B-0893-4FF9-8F99-415F136165C1}" destId="{EBCB5066-37B2-461C-BAFF-392B0E6A4244}" srcOrd="8" destOrd="0" presId="urn:microsoft.com/office/officeart/2005/8/layout/vProcess5"/>
    <dgm:cxn modelId="{6AAD6AF0-A6BD-46EE-8025-67030F1C3F0A}" type="presParOf" srcId="{21130F0B-0893-4FF9-8F99-415F136165C1}" destId="{CC98A7C2-D780-4EEC-A4F4-0D7BA8A259B7}" srcOrd="9" destOrd="0" presId="urn:microsoft.com/office/officeart/2005/8/layout/vProcess5"/>
    <dgm:cxn modelId="{F2859406-15E8-4958-9993-3CB948AFE661}" type="presParOf" srcId="{21130F0B-0893-4FF9-8F99-415F136165C1}" destId="{D9936260-384D-4DCB-A929-DBD57DA546EA}" srcOrd="10" destOrd="0" presId="urn:microsoft.com/office/officeart/2005/8/layout/vProcess5"/>
    <dgm:cxn modelId="{F7E0F388-6D99-495B-9A58-6CA45DB1F6B4}" type="presParOf" srcId="{21130F0B-0893-4FF9-8F99-415F136165C1}" destId="{6C5AA2FF-050E-4DE0-B489-EAA1C205F521}" srcOrd="11" destOrd="0" presId="urn:microsoft.com/office/officeart/2005/8/layout/vProcess5"/>
  </dgm:cxnLst>
  <dgm:bg>
    <a:effectLst>
      <a:innerShdw blurRad="63500" dist="50800" dir="13500000">
        <a:prstClr val="black">
          <a:alpha val="50000"/>
        </a:prstClr>
      </a:innerShdw>
    </a:effectLst>
  </dgm:bg>
  <dgm:whole>
    <a:ln w="76200"/>
  </dgm:whole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D2E93C-F83B-43F7-AB42-EB04FD8BC333}" type="doc">
      <dgm:prSet loTypeId="urn:microsoft.com/office/officeart/2005/8/layout/hierarchy3" loCatId="list" qsTypeId="urn:microsoft.com/office/officeart/2005/8/quickstyle/3d1" qsCatId="3D" csTypeId="urn:microsoft.com/office/officeart/2005/8/colors/accent6_3" csCatId="accent6" phldr="1"/>
      <dgm:spPr/>
      <dgm:t>
        <a:bodyPr/>
        <a:lstStyle/>
        <a:p>
          <a:endParaRPr lang="ca-ES"/>
        </a:p>
      </dgm:t>
    </dgm:pt>
    <dgm:pt modelId="{232D1159-DFE1-4D0F-9935-8B8CB5CFB0F4}">
      <dgm:prSet phldrT="[Texto]"/>
      <dgm:spPr/>
      <dgm:t>
        <a:bodyPr/>
        <a:lstStyle/>
        <a:p>
          <a:r>
            <a:rPr lang="ca-ES" dirty="0" smtClean="0"/>
            <a:t>Diseño </a:t>
          </a:r>
          <a:r>
            <a:rPr lang="es-ES" noProof="0" dirty="0" smtClean="0"/>
            <a:t>técnico</a:t>
          </a:r>
          <a:endParaRPr lang="es-ES" noProof="0" dirty="0"/>
        </a:p>
      </dgm:t>
    </dgm:pt>
    <dgm:pt modelId="{257E9090-9E22-460B-8471-1C99DC48493D}" type="parTrans" cxnId="{5EA86F04-CF6A-4E0B-9434-FE891D877DBC}">
      <dgm:prSet/>
      <dgm:spPr/>
      <dgm:t>
        <a:bodyPr/>
        <a:lstStyle/>
        <a:p>
          <a:endParaRPr lang="ca-ES"/>
        </a:p>
      </dgm:t>
    </dgm:pt>
    <dgm:pt modelId="{C8A6116D-D6C2-4587-A4B4-E1154376AB94}" type="sibTrans" cxnId="{5EA86F04-CF6A-4E0B-9434-FE891D877DBC}">
      <dgm:prSet/>
      <dgm:spPr/>
      <dgm:t>
        <a:bodyPr/>
        <a:lstStyle/>
        <a:p>
          <a:endParaRPr lang="ca-ES"/>
        </a:p>
      </dgm:t>
    </dgm:pt>
    <dgm:pt modelId="{B39DA561-0384-4FC3-8458-8DAAD688D966}">
      <dgm:prSet phldrT="[Texto]" custT="1"/>
      <dgm:spPr/>
      <dgm:t>
        <a:bodyPr/>
        <a:lstStyle/>
        <a:p>
          <a:r>
            <a:rPr lang="es-ES" sz="1500" b="0" noProof="0" dirty="0" smtClean="0"/>
            <a:t>Creación de vocabularios controlados (</a:t>
          </a:r>
          <a:r>
            <a:rPr lang="es-ES" sz="1500" b="0" noProof="0" dirty="0" err="1" smtClean="0"/>
            <a:t>xml</a:t>
          </a:r>
          <a:r>
            <a:rPr lang="es-ES" sz="1500" b="0" noProof="0" dirty="0" smtClean="0"/>
            <a:t>)</a:t>
          </a:r>
          <a:endParaRPr lang="es-ES" sz="1500" b="0" noProof="0" dirty="0"/>
        </a:p>
      </dgm:t>
    </dgm:pt>
    <dgm:pt modelId="{A8F98028-CBEC-4F0E-B460-9BE6CCE84AE9}" type="parTrans" cxnId="{2E1AF12C-6C88-4C87-9DEC-9F52588991CB}">
      <dgm:prSet/>
      <dgm:spPr/>
      <dgm:t>
        <a:bodyPr/>
        <a:lstStyle/>
        <a:p>
          <a:endParaRPr lang="ca-ES"/>
        </a:p>
      </dgm:t>
    </dgm:pt>
    <dgm:pt modelId="{BE10499B-92BC-4781-A062-BD059BA28CD3}" type="sibTrans" cxnId="{2E1AF12C-6C88-4C87-9DEC-9F52588991CB}">
      <dgm:prSet/>
      <dgm:spPr/>
      <dgm:t>
        <a:bodyPr/>
        <a:lstStyle/>
        <a:p>
          <a:endParaRPr lang="ca-ES"/>
        </a:p>
      </dgm:t>
    </dgm:pt>
    <dgm:pt modelId="{332E6609-6AE8-46DE-8580-C68D487D3998}">
      <dgm:prSet phldrT="[Texto]" custT="1"/>
      <dgm:spPr/>
      <dgm:t>
        <a:bodyPr/>
        <a:lstStyle/>
        <a:p>
          <a:r>
            <a:rPr lang="es-ES" sz="1500" b="0" noProof="0" dirty="0" smtClean="0"/>
            <a:t>Creación plantillas </a:t>
          </a:r>
          <a:r>
            <a:rPr lang="es-ES" sz="1500" b="0" noProof="0" dirty="0" err="1" smtClean="0"/>
            <a:t>xml</a:t>
          </a:r>
          <a:r>
            <a:rPr lang="es-ES" sz="1500" b="0" noProof="0" dirty="0" smtClean="0"/>
            <a:t> de configuración</a:t>
          </a:r>
          <a:endParaRPr lang="es-ES" sz="1500" b="0" noProof="0" dirty="0"/>
        </a:p>
      </dgm:t>
    </dgm:pt>
    <dgm:pt modelId="{2AACB3A3-5D20-424E-B71F-853319EB16BF}" type="parTrans" cxnId="{BD5FAB87-6F2B-4C44-AD5D-9E2A1E0E405A}">
      <dgm:prSet/>
      <dgm:spPr/>
      <dgm:t>
        <a:bodyPr/>
        <a:lstStyle/>
        <a:p>
          <a:endParaRPr lang="ca-ES"/>
        </a:p>
      </dgm:t>
    </dgm:pt>
    <dgm:pt modelId="{DD8C9298-A55B-4852-B6A3-1798173EA379}" type="sibTrans" cxnId="{BD5FAB87-6F2B-4C44-AD5D-9E2A1E0E405A}">
      <dgm:prSet/>
      <dgm:spPr/>
      <dgm:t>
        <a:bodyPr/>
        <a:lstStyle/>
        <a:p>
          <a:endParaRPr lang="ca-ES"/>
        </a:p>
      </dgm:t>
    </dgm:pt>
    <dgm:pt modelId="{0C92293C-6039-42ED-B516-345B1795E7CC}">
      <dgm:prSet phldrT="[Texto]"/>
      <dgm:spPr/>
      <dgm:t>
        <a:bodyPr/>
        <a:lstStyle/>
        <a:p>
          <a:r>
            <a:rPr lang="es-ES" noProof="0" dirty="0" smtClean="0"/>
            <a:t>Diseño funcional</a:t>
          </a:r>
          <a:endParaRPr lang="es-ES" noProof="0" dirty="0"/>
        </a:p>
      </dgm:t>
    </dgm:pt>
    <dgm:pt modelId="{A4D61ACF-F528-457A-9064-AE0534563EA4}" type="parTrans" cxnId="{F86F5B2E-B5CE-41FC-A8D1-571FA9FCC7EB}">
      <dgm:prSet/>
      <dgm:spPr/>
      <dgm:t>
        <a:bodyPr/>
        <a:lstStyle/>
        <a:p>
          <a:endParaRPr lang="ca-ES"/>
        </a:p>
      </dgm:t>
    </dgm:pt>
    <dgm:pt modelId="{3485F608-F2BE-4454-B4E4-910E3E0A18A9}" type="sibTrans" cxnId="{F86F5B2E-B5CE-41FC-A8D1-571FA9FCC7EB}">
      <dgm:prSet/>
      <dgm:spPr/>
      <dgm:t>
        <a:bodyPr/>
        <a:lstStyle/>
        <a:p>
          <a:endParaRPr lang="ca-ES"/>
        </a:p>
      </dgm:t>
    </dgm:pt>
    <dgm:pt modelId="{2EAE5C43-0174-4785-B818-C92C186CEFAD}">
      <dgm:prSet phldrT="[Texto]" custT="1"/>
      <dgm:spPr/>
      <dgm:t>
        <a:bodyPr/>
        <a:lstStyle/>
        <a:p>
          <a:r>
            <a:rPr lang="es-ES" sz="1500" noProof="0" dirty="0" smtClean="0"/>
            <a:t>Administración de objetos</a:t>
          </a:r>
          <a:endParaRPr lang="es-ES" sz="1500" noProof="0" dirty="0"/>
        </a:p>
      </dgm:t>
    </dgm:pt>
    <dgm:pt modelId="{9F031665-0B81-465F-867B-B1B57FF3B711}" type="parTrans" cxnId="{C4A25C99-8622-4524-9FB7-7632B2F9A293}">
      <dgm:prSet/>
      <dgm:spPr/>
      <dgm:t>
        <a:bodyPr/>
        <a:lstStyle/>
        <a:p>
          <a:endParaRPr lang="ca-ES"/>
        </a:p>
      </dgm:t>
    </dgm:pt>
    <dgm:pt modelId="{92E7D467-3D65-446F-B4CD-536216F0DDE1}" type="sibTrans" cxnId="{C4A25C99-8622-4524-9FB7-7632B2F9A293}">
      <dgm:prSet/>
      <dgm:spPr/>
      <dgm:t>
        <a:bodyPr/>
        <a:lstStyle/>
        <a:p>
          <a:endParaRPr lang="ca-ES"/>
        </a:p>
      </dgm:t>
    </dgm:pt>
    <dgm:pt modelId="{F815676C-7CF8-4225-B6C7-CE568B4221A0}">
      <dgm:prSet phldrT="[Texto]" custT="1"/>
      <dgm:spPr/>
      <dgm:t>
        <a:bodyPr/>
        <a:lstStyle/>
        <a:p>
          <a:r>
            <a:rPr lang="es-ES" sz="1500" noProof="0" dirty="0" smtClean="0"/>
            <a:t>Envíos:</a:t>
          </a:r>
        </a:p>
        <a:p>
          <a:r>
            <a:rPr lang="es-ES" sz="1500" noProof="0" dirty="0" smtClean="0"/>
            <a:t>- Ejecución manual</a:t>
          </a:r>
        </a:p>
        <a:p>
          <a:r>
            <a:rPr lang="es-ES" sz="1500" noProof="0" dirty="0" smtClean="0"/>
            <a:t>- Petición automatizada (flujo de trabajo)</a:t>
          </a:r>
          <a:endParaRPr lang="es-ES" sz="1500" noProof="0" dirty="0"/>
        </a:p>
      </dgm:t>
    </dgm:pt>
    <dgm:pt modelId="{1B35A29E-26C9-49BE-AA11-10B9717F9A5A}" type="parTrans" cxnId="{ECF4C1FF-6818-4ECF-9E54-10718AF2EB03}">
      <dgm:prSet/>
      <dgm:spPr/>
      <dgm:t>
        <a:bodyPr/>
        <a:lstStyle/>
        <a:p>
          <a:endParaRPr lang="ca-ES"/>
        </a:p>
      </dgm:t>
    </dgm:pt>
    <dgm:pt modelId="{FE0B2C3E-A16C-405E-8727-CF422331797C}" type="sibTrans" cxnId="{ECF4C1FF-6818-4ECF-9E54-10718AF2EB03}">
      <dgm:prSet/>
      <dgm:spPr/>
      <dgm:t>
        <a:bodyPr/>
        <a:lstStyle/>
        <a:p>
          <a:endParaRPr lang="ca-ES"/>
        </a:p>
      </dgm:t>
    </dgm:pt>
    <dgm:pt modelId="{9A750727-94AA-4030-AE62-406F63F4057E}">
      <dgm:prSet phldrT="[Texto]" custT="1"/>
      <dgm:spPr/>
      <dgm:t>
        <a:bodyPr/>
        <a:lstStyle/>
        <a:p>
          <a:r>
            <a:rPr lang="es-ES" sz="1500" b="0" noProof="0" dirty="0" smtClean="0"/>
            <a:t>Creación de los objetos de configuración (</a:t>
          </a:r>
          <a:r>
            <a:rPr lang="es-ES" sz="1500" b="0" noProof="0" dirty="0" err="1" smtClean="0"/>
            <a:t>xml</a:t>
          </a:r>
          <a:r>
            <a:rPr lang="es-ES" sz="1500" b="0" noProof="0" dirty="0" smtClean="0"/>
            <a:t>)</a:t>
          </a:r>
        </a:p>
        <a:p>
          <a:r>
            <a:rPr lang="es-ES" sz="1500" b="0" noProof="0" dirty="0" smtClean="0"/>
            <a:t>Expediente o Documento o Firma</a:t>
          </a:r>
          <a:endParaRPr lang="es-ES" sz="1500" b="0" noProof="0" dirty="0"/>
        </a:p>
      </dgm:t>
    </dgm:pt>
    <dgm:pt modelId="{34BEA357-1C54-4357-A876-F39C01ED702D}" type="parTrans" cxnId="{F4DC6BD5-A643-40B1-BB08-B4BD65382656}">
      <dgm:prSet/>
      <dgm:spPr/>
      <dgm:t>
        <a:bodyPr/>
        <a:lstStyle/>
        <a:p>
          <a:endParaRPr lang="ca-ES"/>
        </a:p>
      </dgm:t>
    </dgm:pt>
    <dgm:pt modelId="{A088DC31-C074-42B3-B727-107104FC66A8}" type="sibTrans" cxnId="{F4DC6BD5-A643-40B1-BB08-B4BD65382656}">
      <dgm:prSet/>
      <dgm:spPr/>
      <dgm:t>
        <a:bodyPr/>
        <a:lstStyle/>
        <a:p>
          <a:endParaRPr lang="ca-ES"/>
        </a:p>
      </dgm:t>
    </dgm:pt>
    <dgm:pt modelId="{5105B96F-4DB0-477A-82D3-911D22D2447A}">
      <dgm:prSet phldrT="[Texto]" custT="1"/>
      <dgm:spPr/>
      <dgm:t>
        <a:bodyPr/>
        <a:lstStyle/>
        <a:p>
          <a:r>
            <a:rPr lang="es-ES" sz="1500" noProof="0" dirty="0" smtClean="0"/>
            <a:t>Consultas de estado y  gestión de errores</a:t>
          </a:r>
          <a:endParaRPr lang="es-ES" sz="1500" noProof="0" dirty="0"/>
        </a:p>
      </dgm:t>
    </dgm:pt>
    <dgm:pt modelId="{42C87819-8F0A-418B-8AB5-8CD6EC669D83}" type="parTrans" cxnId="{D9B42881-E343-4F61-9127-B60E1FF639DC}">
      <dgm:prSet/>
      <dgm:spPr/>
      <dgm:t>
        <a:bodyPr/>
        <a:lstStyle/>
        <a:p>
          <a:endParaRPr lang="ca-ES"/>
        </a:p>
      </dgm:t>
    </dgm:pt>
    <dgm:pt modelId="{C2CFA95B-62C1-4CEA-9C5E-693A3D0D835A}" type="sibTrans" cxnId="{D9B42881-E343-4F61-9127-B60E1FF639DC}">
      <dgm:prSet/>
      <dgm:spPr/>
      <dgm:t>
        <a:bodyPr/>
        <a:lstStyle/>
        <a:p>
          <a:endParaRPr lang="ca-ES"/>
        </a:p>
      </dgm:t>
    </dgm:pt>
    <dgm:pt modelId="{E6C9CF94-8DFC-4F48-B186-E7F3BB01A405}" type="pres">
      <dgm:prSet presAssocID="{94D2E93C-F83B-43F7-AB42-EB04FD8BC33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a-ES"/>
        </a:p>
      </dgm:t>
    </dgm:pt>
    <dgm:pt modelId="{B33C1293-CCFE-476F-B17E-73E90639DE8C}" type="pres">
      <dgm:prSet presAssocID="{232D1159-DFE1-4D0F-9935-8B8CB5CFB0F4}" presName="root" presStyleCnt="0"/>
      <dgm:spPr/>
    </dgm:pt>
    <dgm:pt modelId="{EA8DA676-C6FF-4905-8709-E0C8919DFD2B}" type="pres">
      <dgm:prSet presAssocID="{232D1159-DFE1-4D0F-9935-8B8CB5CFB0F4}" presName="rootComposite" presStyleCnt="0"/>
      <dgm:spPr/>
    </dgm:pt>
    <dgm:pt modelId="{36075A39-BC93-4725-9917-AB9F0E1F8D7F}" type="pres">
      <dgm:prSet presAssocID="{232D1159-DFE1-4D0F-9935-8B8CB5CFB0F4}" presName="rootText" presStyleLbl="node1" presStyleIdx="0" presStyleCnt="2" custLinFactNeighborX="-1167" custLinFactNeighborY="-1764"/>
      <dgm:spPr/>
      <dgm:t>
        <a:bodyPr/>
        <a:lstStyle/>
        <a:p>
          <a:endParaRPr lang="ca-ES"/>
        </a:p>
      </dgm:t>
    </dgm:pt>
    <dgm:pt modelId="{C72303C8-2598-470A-B05D-6FECD7D0A33D}" type="pres">
      <dgm:prSet presAssocID="{232D1159-DFE1-4D0F-9935-8B8CB5CFB0F4}" presName="rootConnector" presStyleLbl="node1" presStyleIdx="0" presStyleCnt="2"/>
      <dgm:spPr/>
      <dgm:t>
        <a:bodyPr/>
        <a:lstStyle/>
        <a:p>
          <a:endParaRPr lang="ca-ES"/>
        </a:p>
      </dgm:t>
    </dgm:pt>
    <dgm:pt modelId="{3AB83E18-9A5B-4049-B005-516D5A1AAF30}" type="pres">
      <dgm:prSet presAssocID="{232D1159-DFE1-4D0F-9935-8B8CB5CFB0F4}" presName="childShape" presStyleCnt="0"/>
      <dgm:spPr/>
    </dgm:pt>
    <dgm:pt modelId="{DF2E3591-A076-46B0-9BDF-8A4DFF6F259F}" type="pres">
      <dgm:prSet presAssocID="{A8F98028-CBEC-4F0E-B460-9BE6CCE84AE9}" presName="Name13" presStyleLbl="parChTrans1D2" presStyleIdx="0" presStyleCnt="6"/>
      <dgm:spPr/>
      <dgm:t>
        <a:bodyPr/>
        <a:lstStyle/>
        <a:p>
          <a:endParaRPr lang="ca-ES"/>
        </a:p>
      </dgm:t>
    </dgm:pt>
    <dgm:pt modelId="{30247C03-8907-49D8-BBE7-9DADCE9DFD0B}" type="pres">
      <dgm:prSet presAssocID="{B39DA561-0384-4FC3-8458-8DAAD688D966}" presName="childText" presStyleLbl="bgAcc1" presStyleIdx="0" presStyleCnt="6" custScaleX="153247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7D070412-6148-46E6-8C81-75052F059AAB}" type="pres">
      <dgm:prSet presAssocID="{2AACB3A3-5D20-424E-B71F-853319EB16BF}" presName="Name13" presStyleLbl="parChTrans1D2" presStyleIdx="1" presStyleCnt="6"/>
      <dgm:spPr/>
      <dgm:t>
        <a:bodyPr/>
        <a:lstStyle/>
        <a:p>
          <a:endParaRPr lang="ca-ES"/>
        </a:p>
      </dgm:t>
    </dgm:pt>
    <dgm:pt modelId="{339C5923-F067-47E8-A62C-73ABFEB20DE4}" type="pres">
      <dgm:prSet presAssocID="{332E6609-6AE8-46DE-8580-C68D487D3998}" presName="childText" presStyleLbl="bgAcc1" presStyleIdx="1" presStyleCnt="6" custScaleX="14904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BFCD4EBD-A26B-4B49-8044-B94AD8BA15C1}" type="pres">
      <dgm:prSet presAssocID="{34BEA357-1C54-4357-A876-F39C01ED702D}" presName="Name13" presStyleLbl="parChTrans1D2" presStyleIdx="2" presStyleCnt="6"/>
      <dgm:spPr/>
      <dgm:t>
        <a:bodyPr/>
        <a:lstStyle/>
        <a:p>
          <a:endParaRPr lang="ca-ES"/>
        </a:p>
      </dgm:t>
    </dgm:pt>
    <dgm:pt modelId="{CD85B845-ED7D-4648-AABC-96032D05A489}" type="pres">
      <dgm:prSet presAssocID="{9A750727-94AA-4030-AE62-406F63F4057E}" presName="childText" presStyleLbl="bgAcc1" presStyleIdx="2" presStyleCnt="6" custScaleX="153247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53176B53-82EE-43DA-BEAE-4A78431829E9}" type="pres">
      <dgm:prSet presAssocID="{0C92293C-6039-42ED-B516-345B1795E7CC}" presName="root" presStyleCnt="0"/>
      <dgm:spPr/>
    </dgm:pt>
    <dgm:pt modelId="{E55C9455-1BAC-46A7-BD5B-17798DA7F62B}" type="pres">
      <dgm:prSet presAssocID="{0C92293C-6039-42ED-B516-345B1795E7CC}" presName="rootComposite" presStyleCnt="0"/>
      <dgm:spPr/>
    </dgm:pt>
    <dgm:pt modelId="{E4D0F9CE-6493-441D-B32C-F2DC4ABE0C87}" type="pres">
      <dgm:prSet presAssocID="{0C92293C-6039-42ED-B516-345B1795E7CC}" presName="rootText" presStyleLbl="node1" presStyleIdx="1" presStyleCnt="2"/>
      <dgm:spPr/>
      <dgm:t>
        <a:bodyPr/>
        <a:lstStyle/>
        <a:p>
          <a:endParaRPr lang="ca-ES"/>
        </a:p>
      </dgm:t>
    </dgm:pt>
    <dgm:pt modelId="{4859AFFA-5EC7-43AB-876C-068117015950}" type="pres">
      <dgm:prSet presAssocID="{0C92293C-6039-42ED-B516-345B1795E7CC}" presName="rootConnector" presStyleLbl="node1" presStyleIdx="1" presStyleCnt="2"/>
      <dgm:spPr/>
      <dgm:t>
        <a:bodyPr/>
        <a:lstStyle/>
        <a:p>
          <a:endParaRPr lang="ca-ES"/>
        </a:p>
      </dgm:t>
    </dgm:pt>
    <dgm:pt modelId="{16B829BC-C4CA-4B9D-9C68-5975C2099AA9}" type="pres">
      <dgm:prSet presAssocID="{0C92293C-6039-42ED-B516-345B1795E7CC}" presName="childShape" presStyleCnt="0"/>
      <dgm:spPr/>
    </dgm:pt>
    <dgm:pt modelId="{1FD9C537-C0E8-4C22-9380-83EAA60D8671}" type="pres">
      <dgm:prSet presAssocID="{9F031665-0B81-465F-867B-B1B57FF3B711}" presName="Name13" presStyleLbl="parChTrans1D2" presStyleIdx="3" presStyleCnt="6"/>
      <dgm:spPr/>
      <dgm:t>
        <a:bodyPr/>
        <a:lstStyle/>
        <a:p>
          <a:endParaRPr lang="ca-ES"/>
        </a:p>
      </dgm:t>
    </dgm:pt>
    <dgm:pt modelId="{80468906-58B1-4C8C-9A5F-78C56F9CE32C}" type="pres">
      <dgm:prSet presAssocID="{2EAE5C43-0174-4785-B818-C92C186CEFAD}" presName="childText" presStyleLbl="bgAcc1" presStyleIdx="3" presStyleCnt="6" custScaleX="156360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76EB83BC-8393-404B-BF2F-E0C5D49FA96C}" type="pres">
      <dgm:prSet presAssocID="{1B35A29E-26C9-49BE-AA11-10B9717F9A5A}" presName="Name13" presStyleLbl="parChTrans1D2" presStyleIdx="4" presStyleCnt="6"/>
      <dgm:spPr/>
      <dgm:t>
        <a:bodyPr/>
        <a:lstStyle/>
        <a:p>
          <a:endParaRPr lang="ca-ES"/>
        </a:p>
      </dgm:t>
    </dgm:pt>
    <dgm:pt modelId="{9EFD676E-5F0C-4951-85E1-256C75385B21}" type="pres">
      <dgm:prSet presAssocID="{F815676C-7CF8-4225-B6C7-CE568B4221A0}" presName="childText" presStyleLbl="bgAcc1" presStyleIdx="4" presStyleCnt="6" custScaleX="156360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A8B34ECE-C805-4D35-BCE4-65A61C8D7EDB}" type="pres">
      <dgm:prSet presAssocID="{42C87819-8F0A-418B-8AB5-8CD6EC669D83}" presName="Name13" presStyleLbl="parChTrans1D2" presStyleIdx="5" presStyleCnt="6"/>
      <dgm:spPr/>
    </dgm:pt>
    <dgm:pt modelId="{E04E49C4-5DCA-4214-B84D-CDC2C518B705}" type="pres">
      <dgm:prSet presAssocID="{5105B96F-4DB0-477A-82D3-911D22D2447A}" presName="childText" presStyleLbl="bgAcc1" presStyleIdx="5" presStyleCnt="6" custScaleX="156360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2E1AF12C-6C88-4C87-9DEC-9F52588991CB}" srcId="{232D1159-DFE1-4D0F-9935-8B8CB5CFB0F4}" destId="{B39DA561-0384-4FC3-8458-8DAAD688D966}" srcOrd="0" destOrd="0" parTransId="{A8F98028-CBEC-4F0E-B460-9BE6CCE84AE9}" sibTransId="{BE10499B-92BC-4781-A062-BD059BA28CD3}"/>
    <dgm:cxn modelId="{4DB468A1-98B2-41BE-A384-5FF6E6467778}" type="presOf" srcId="{94D2E93C-F83B-43F7-AB42-EB04FD8BC333}" destId="{E6C9CF94-8DFC-4F48-B186-E7F3BB01A405}" srcOrd="0" destOrd="0" presId="urn:microsoft.com/office/officeart/2005/8/layout/hierarchy3"/>
    <dgm:cxn modelId="{C91BEE78-C9D6-45A2-A6BD-B8115905FFDA}" type="presOf" srcId="{5105B96F-4DB0-477A-82D3-911D22D2447A}" destId="{E04E49C4-5DCA-4214-B84D-CDC2C518B705}" srcOrd="0" destOrd="0" presId="urn:microsoft.com/office/officeart/2005/8/layout/hierarchy3"/>
    <dgm:cxn modelId="{BBA8BAF0-D13E-4EB9-8439-4125F815700D}" type="presOf" srcId="{42C87819-8F0A-418B-8AB5-8CD6EC669D83}" destId="{A8B34ECE-C805-4D35-BCE4-65A61C8D7EDB}" srcOrd="0" destOrd="0" presId="urn:microsoft.com/office/officeart/2005/8/layout/hierarchy3"/>
    <dgm:cxn modelId="{2DD9C6EF-8C79-4B54-BB41-040D70FF241B}" type="presOf" srcId="{34BEA357-1C54-4357-A876-F39C01ED702D}" destId="{BFCD4EBD-A26B-4B49-8044-B94AD8BA15C1}" srcOrd="0" destOrd="0" presId="urn:microsoft.com/office/officeart/2005/8/layout/hierarchy3"/>
    <dgm:cxn modelId="{F4DC6BD5-A643-40B1-BB08-B4BD65382656}" srcId="{232D1159-DFE1-4D0F-9935-8B8CB5CFB0F4}" destId="{9A750727-94AA-4030-AE62-406F63F4057E}" srcOrd="2" destOrd="0" parTransId="{34BEA357-1C54-4357-A876-F39C01ED702D}" sibTransId="{A088DC31-C074-42B3-B727-107104FC66A8}"/>
    <dgm:cxn modelId="{C8D9C7E5-AAA4-438F-8358-2F53AFEC2E1B}" type="presOf" srcId="{A8F98028-CBEC-4F0E-B460-9BE6CCE84AE9}" destId="{DF2E3591-A076-46B0-9BDF-8A4DFF6F259F}" srcOrd="0" destOrd="0" presId="urn:microsoft.com/office/officeart/2005/8/layout/hierarchy3"/>
    <dgm:cxn modelId="{20858A2F-6C21-4836-80D2-79DDB28F9EE8}" type="presOf" srcId="{2EAE5C43-0174-4785-B818-C92C186CEFAD}" destId="{80468906-58B1-4C8C-9A5F-78C56F9CE32C}" srcOrd="0" destOrd="0" presId="urn:microsoft.com/office/officeart/2005/8/layout/hierarchy3"/>
    <dgm:cxn modelId="{7D26DDD2-2D4D-4FF6-80DF-2B87DD71E88F}" type="presOf" srcId="{0C92293C-6039-42ED-B516-345B1795E7CC}" destId="{4859AFFA-5EC7-43AB-876C-068117015950}" srcOrd="1" destOrd="0" presId="urn:microsoft.com/office/officeart/2005/8/layout/hierarchy3"/>
    <dgm:cxn modelId="{F86F5B2E-B5CE-41FC-A8D1-571FA9FCC7EB}" srcId="{94D2E93C-F83B-43F7-AB42-EB04FD8BC333}" destId="{0C92293C-6039-42ED-B516-345B1795E7CC}" srcOrd="1" destOrd="0" parTransId="{A4D61ACF-F528-457A-9064-AE0534563EA4}" sibTransId="{3485F608-F2BE-4454-B4E4-910E3E0A18A9}"/>
    <dgm:cxn modelId="{C4A25C99-8622-4524-9FB7-7632B2F9A293}" srcId="{0C92293C-6039-42ED-B516-345B1795E7CC}" destId="{2EAE5C43-0174-4785-B818-C92C186CEFAD}" srcOrd="0" destOrd="0" parTransId="{9F031665-0B81-465F-867B-B1B57FF3B711}" sibTransId="{92E7D467-3D65-446F-B4CD-536216F0DDE1}"/>
    <dgm:cxn modelId="{3B27EBC7-C401-40A1-9094-9106056C3B66}" type="presOf" srcId="{B39DA561-0384-4FC3-8458-8DAAD688D966}" destId="{30247C03-8907-49D8-BBE7-9DADCE9DFD0B}" srcOrd="0" destOrd="0" presId="urn:microsoft.com/office/officeart/2005/8/layout/hierarchy3"/>
    <dgm:cxn modelId="{3C6D0ACD-C8D2-44E5-9C01-B37CCED6416F}" type="presOf" srcId="{9F031665-0B81-465F-867B-B1B57FF3B711}" destId="{1FD9C537-C0E8-4C22-9380-83EAA60D8671}" srcOrd="0" destOrd="0" presId="urn:microsoft.com/office/officeart/2005/8/layout/hierarchy3"/>
    <dgm:cxn modelId="{5EA86F04-CF6A-4E0B-9434-FE891D877DBC}" srcId="{94D2E93C-F83B-43F7-AB42-EB04FD8BC333}" destId="{232D1159-DFE1-4D0F-9935-8B8CB5CFB0F4}" srcOrd="0" destOrd="0" parTransId="{257E9090-9E22-460B-8471-1C99DC48493D}" sibTransId="{C8A6116D-D6C2-4587-A4B4-E1154376AB94}"/>
    <dgm:cxn modelId="{BD5FAB87-6F2B-4C44-AD5D-9E2A1E0E405A}" srcId="{232D1159-DFE1-4D0F-9935-8B8CB5CFB0F4}" destId="{332E6609-6AE8-46DE-8580-C68D487D3998}" srcOrd="1" destOrd="0" parTransId="{2AACB3A3-5D20-424E-B71F-853319EB16BF}" sibTransId="{DD8C9298-A55B-4852-B6A3-1798173EA379}"/>
    <dgm:cxn modelId="{706C31CA-5F82-4E35-B1E8-77A6436261C7}" type="presOf" srcId="{332E6609-6AE8-46DE-8580-C68D487D3998}" destId="{339C5923-F067-47E8-A62C-73ABFEB20DE4}" srcOrd="0" destOrd="0" presId="urn:microsoft.com/office/officeart/2005/8/layout/hierarchy3"/>
    <dgm:cxn modelId="{1AADA4A6-A8A0-4F1A-BFBA-3BE0722DE05F}" type="presOf" srcId="{232D1159-DFE1-4D0F-9935-8B8CB5CFB0F4}" destId="{36075A39-BC93-4725-9917-AB9F0E1F8D7F}" srcOrd="0" destOrd="0" presId="urn:microsoft.com/office/officeart/2005/8/layout/hierarchy3"/>
    <dgm:cxn modelId="{D9652E26-F6C9-4578-8843-3BD2C1245284}" type="presOf" srcId="{1B35A29E-26C9-49BE-AA11-10B9717F9A5A}" destId="{76EB83BC-8393-404B-BF2F-E0C5D49FA96C}" srcOrd="0" destOrd="0" presId="urn:microsoft.com/office/officeart/2005/8/layout/hierarchy3"/>
    <dgm:cxn modelId="{6D15C922-0A31-4FAE-93CC-F2A837B420E0}" type="presOf" srcId="{0C92293C-6039-42ED-B516-345B1795E7CC}" destId="{E4D0F9CE-6493-441D-B32C-F2DC4ABE0C87}" srcOrd="0" destOrd="0" presId="urn:microsoft.com/office/officeart/2005/8/layout/hierarchy3"/>
    <dgm:cxn modelId="{E8A7958F-A0F4-4981-9125-EE772B6B702F}" type="presOf" srcId="{F815676C-7CF8-4225-B6C7-CE568B4221A0}" destId="{9EFD676E-5F0C-4951-85E1-256C75385B21}" srcOrd="0" destOrd="0" presId="urn:microsoft.com/office/officeart/2005/8/layout/hierarchy3"/>
    <dgm:cxn modelId="{2F4D481B-229D-4E5F-A213-C6ACEEB9F0E4}" type="presOf" srcId="{9A750727-94AA-4030-AE62-406F63F4057E}" destId="{CD85B845-ED7D-4648-AABC-96032D05A489}" srcOrd="0" destOrd="0" presId="urn:microsoft.com/office/officeart/2005/8/layout/hierarchy3"/>
    <dgm:cxn modelId="{D9B42881-E343-4F61-9127-B60E1FF639DC}" srcId="{0C92293C-6039-42ED-B516-345B1795E7CC}" destId="{5105B96F-4DB0-477A-82D3-911D22D2447A}" srcOrd="2" destOrd="0" parTransId="{42C87819-8F0A-418B-8AB5-8CD6EC669D83}" sibTransId="{C2CFA95B-62C1-4CEA-9C5E-693A3D0D835A}"/>
    <dgm:cxn modelId="{308B7B18-7B12-467B-A6D4-57E83D503900}" type="presOf" srcId="{2AACB3A3-5D20-424E-B71F-853319EB16BF}" destId="{7D070412-6148-46E6-8C81-75052F059AAB}" srcOrd="0" destOrd="0" presId="urn:microsoft.com/office/officeart/2005/8/layout/hierarchy3"/>
    <dgm:cxn modelId="{09252DD1-E6B8-484B-BF5B-FFF59D53F706}" type="presOf" srcId="{232D1159-DFE1-4D0F-9935-8B8CB5CFB0F4}" destId="{C72303C8-2598-470A-B05D-6FECD7D0A33D}" srcOrd="1" destOrd="0" presId="urn:microsoft.com/office/officeart/2005/8/layout/hierarchy3"/>
    <dgm:cxn modelId="{ECF4C1FF-6818-4ECF-9E54-10718AF2EB03}" srcId="{0C92293C-6039-42ED-B516-345B1795E7CC}" destId="{F815676C-7CF8-4225-B6C7-CE568B4221A0}" srcOrd="1" destOrd="0" parTransId="{1B35A29E-26C9-49BE-AA11-10B9717F9A5A}" sibTransId="{FE0B2C3E-A16C-405E-8727-CF422331797C}"/>
    <dgm:cxn modelId="{11581C3E-8F22-4721-B729-C25461C9217D}" type="presParOf" srcId="{E6C9CF94-8DFC-4F48-B186-E7F3BB01A405}" destId="{B33C1293-CCFE-476F-B17E-73E90639DE8C}" srcOrd="0" destOrd="0" presId="urn:microsoft.com/office/officeart/2005/8/layout/hierarchy3"/>
    <dgm:cxn modelId="{60656F74-F0EB-438A-95A8-C6CC781F3E76}" type="presParOf" srcId="{B33C1293-CCFE-476F-B17E-73E90639DE8C}" destId="{EA8DA676-C6FF-4905-8709-E0C8919DFD2B}" srcOrd="0" destOrd="0" presId="urn:microsoft.com/office/officeart/2005/8/layout/hierarchy3"/>
    <dgm:cxn modelId="{2B8C7519-4091-44A5-8730-4E4394DA0A00}" type="presParOf" srcId="{EA8DA676-C6FF-4905-8709-E0C8919DFD2B}" destId="{36075A39-BC93-4725-9917-AB9F0E1F8D7F}" srcOrd="0" destOrd="0" presId="urn:microsoft.com/office/officeart/2005/8/layout/hierarchy3"/>
    <dgm:cxn modelId="{D9F827D1-D2E6-4B21-BC77-E93C7B5111A3}" type="presParOf" srcId="{EA8DA676-C6FF-4905-8709-E0C8919DFD2B}" destId="{C72303C8-2598-470A-B05D-6FECD7D0A33D}" srcOrd="1" destOrd="0" presId="urn:microsoft.com/office/officeart/2005/8/layout/hierarchy3"/>
    <dgm:cxn modelId="{F770DC52-E6B0-40D1-8291-CFE8058D1DA5}" type="presParOf" srcId="{B33C1293-CCFE-476F-B17E-73E90639DE8C}" destId="{3AB83E18-9A5B-4049-B005-516D5A1AAF30}" srcOrd="1" destOrd="0" presId="urn:microsoft.com/office/officeart/2005/8/layout/hierarchy3"/>
    <dgm:cxn modelId="{6499273F-4B34-460E-B63B-7326C20F7E25}" type="presParOf" srcId="{3AB83E18-9A5B-4049-B005-516D5A1AAF30}" destId="{DF2E3591-A076-46B0-9BDF-8A4DFF6F259F}" srcOrd="0" destOrd="0" presId="urn:microsoft.com/office/officeart/2005/8/layout/hierarchy3"/>
    <dgm:cxn modelId="{5E90AE3F-3E8C-4CFD-962E-AFA3FAE36114}" type="presParOf" srcId="{3AB83E18-9A5B-4049-B005-516D5A1AAF30}" destId="{30247C03-8907-49D8-BBE7-9DADCE9DFD0B}" srcOrd="1" destOrd="0" presId="urn:microsoft.com/office/officeart/2005/8/layout/hierarchy3"/>
    <dgm:cxn modelId="{62057647-C05B-40F1-AD68-0B0B57DAF01B}" type="presParOf" srcId="{3AB83E18-9A5B-4049-B005-516D5A1AAF30}" destId="{7D070412-6148-46E6-8C81-75052F059AAB}" srcOrd="2" destOrd="0" presId="urn:microsoft.com/office/officeart/2005/8/layout/hierarchy3"/>
    <dgm:cxn modelId="{4AA73733-5120-4C2C-9017-2A5EAB22BA2D}" type="presParOf" srcId="{3AB83E18-9A5B-4049-B005-516D5A1AAF30}" destId="{339C5923-F067-47E8-A62C-73ABFEB20DE4}" srcOrd="3" destOrd="0" presId="urn:microsoft.com/office/officeart/2005/8/layout/hierarchy3"/>
    <dgm:cxn modelId="{659C542F-4A86-47AB-851D-72CBE35AEE25}" type="presParOf" srcId="{3AB83E18-9A5B-4049-B005-516D5A1AAF30}" destId="{BFCD4EBD-A26B-4B49-8044-B94AD8BA15C1}" srcOrd="4" destOrd="0" presId="urn:microsoft.com/office/officeart/2005/8/layout/hierarchy3"/>
    <dgm:cxn modelId="{7E2E0C00-BFE5-49F9-A15A-A59CFB1C7C42}" type="presParOf" srcId="{3AB83E18-9A5B-4049-B005-516D5A1AAF30}" destId="{CD85B845-ED7D-4648-AABC-96032D05A489}" srcOrd="5" destOrd="0" presId="urn:microsoft.com/office/officeart/2005/8/layout/hierarchy3"/>
    <dgm:cxn modelId="{EB4DBF30-F74C-4EC2-9457-18CD159F396C}" type="presParOf" srcId="{E6C9CF94-8DFC-4F48-B186-E7F3BB01A405}" destId="{53176B53-82EE-43DA-BEAE-4A78431829E9}" srcOrd="1" destOrd="0" presId="urn:microsoft.com/office/officeart/2005/8/layout/hierarchy3"/>
    <dgm:cxn modelId="{F1957ACE-0620-4C30-AC47-791DC95C5C68}" type="presParOf" srcId="{53176B53-82EE-43DA-BEAE-4A78431829E9}" destId="{E55C9455-1BAC-46A7-BD5B-17798DA7F62B}" srcOrd="0" destOrd="0" presId="urn:microsoft.com/office/officeart/2005/8/layout/hierarchy3"/>
    <dgm:cxn modelId="{DC4D73F5-922B-433E-91D8-92F41CB93CC4}" type="presParOf" srcId="{E55C9455-1BAC-46A7-BD5B-17798DA7F62B}" destId="{E4D0F9CE-6493-441D-B32C-F2DC4ABE0C87}" srcOrd="0" destOrd="0" presId="urn:microsoft.com/office/officeart/2005/8/layout/hierarchy3"/>
    <dgm:cxn modelId="{012FDA7D-ADE1-4163-BB7E-52567CEE3CB7}" type="presParOf" srcId="{E55C9455-1BAC-46A7-BD5B-17798DA7F62B}" destId="{4859AFFA-5EC7-43AB-876C-068117015950}" srcOrd="1" destOrd="0" presId="urn:microsoft.com/office/officeart/2005/8/layout/hierarchy3"/>
    <dgm:cxn modelId="{112DA785-178D-4213-AF46-925F8B032571}" type="presParOf" srcId="{53176B53-82EE-43DA-BEAE-4A78431829E9}" destId="{16B829BC-C4CA-4B9D-9C68-5975C2099AA9}" srcOrd="1" destOrd="0" presId="urn:microsoft.com/office/officeart/2005/8/layout/hierarchy3"/>
    <dgm:cxn modelId="{84BECB06-6E6C-4E79-94BB-E2A6CEE60262}" type="presParOf" srcId="{16B829BC-C4CA-4B9D-9C68-5975C2099AA9}" destId="{1FD9C537-C0E8-4C22-9380-83EAA60D8671}" srcOrd="0" destOrd="0" presId="urn:microsoft.com/office/officeart/2005/8/layout/hierarchy3"/>
    <dgm:cxn modelId="{3F34856F-AFDD-4696-AC6D-FEBB126946A6}" type="presParOf" srcId="{16B829BC-C4CA-4B9D-9C68-5975C2099AA9}" destId="{80468906-58B1-4C8C-9A5F-78C56F9CE32C}" srcOrd="1" destOrd="0" presId="urn:microsoft.com/office/officeart/2005/8/layout/hierarchy3"/>
    <dgm:cxn modelId="{23B266F6-94F0-490A-AC9C-76E3E4B6E9EE}" type="presParOf" srcId="{16B829BC-C4CA-4B9D-9C68-5975C2099AA9}" destId="{76EB83BC-8393-404B-BF2F-E0C5D49FA96C}" srcOrd="2" destOrd="0" presId="urn:microsoft.com/office/officeart/2005/8/layout/hierarchy3"/>
    <dgm:cxn modelId="{61F942ED-9FD2-40B5-A21B-E5BB6DCAF2A9}" type="presParOf" srcId="{16B829BC-C4CA-4B9D-9C68-5975C2099AA9}" destId="{9EFD676E-5F0C-4951-85E1-256C75385B21}" srcOrd="3" destOrd="0" presId="urn:microsoft.com/office/officeart/2005/8/layout/hierarchy3"/>
    <dgm:cxn modelId="{E0B0F503-4B47-4E73-A07D-ADEA633FF211}" type="presParOf" srcId="{16B829BC-C4CA-4B9D-9C68-5975C2099AA9}" destId="{A8B34ECE-C805-4D35-BCE4-65A61C8D7EDB}" srcOrd="4" destOrd="0" presId="urn:microsoft.com/office/officeart/2005/8/layout/hierarchy3"/>
    <dgm:cxn modelId="{6DB4780C-1409-4836-BFB6-A774A1297A55}" type="presParOf" srcId="{16B829BC-C4CA-4B9D-9C68-5975C2099AA9}" destId="{E04E49C4-5DCA-4214-B84D-CDC2C518B705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F20E82-1BAB-4CB8-B82A-3C67F59F6B43}" type="doc">
      <dgm:prSet loTypeId="urn:microsoft.com/office/officeart/2005/8/layout/list1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ca-ES"/>
        </a:p>
      </dgm:t>
    </dgm:pt>
    <dgm:pt modelId="{CC48F2C4-8ED5-460E-BE71-12FE14DC8C2D}">
      <dgm:prSet phldrT="[Texto]"/>
      <dgm:spPr/>
      <dgm:t>
        <a:bodyPr/>
        <a:lstStyle/>
        <a:p>
          <a:r>
            <a:rPr lang="es-ES" noProof="0" smtClean="0"/>
            <a:t>Necesidad de configuración de objetos y plantillas más simple</a:t>
          </a:r>
          <a:endParaRPr lang="es-ES" noProof="0"/>
        </a:p>
      </dgm:t>
    </dgm:pt>
    <dgm:pt modelId="{D04AF7D0-FA5B-412B-B424-7C8989A42ACD}" type="parTrans" cxnId="{C7156DF3-B363-4422-856D-496B408873B7}">
      <dgm:prSet/>
      <dgm:spPr/>
      <dgm:t>
        <a:bodyPr/>
        <a:lstStyle/>
        <a:p>
          <a:endParaRPr lang="ca-ES"/>
        </a:p>
      </dgm:t>
    </dgm:pt>
    <dgm:pt modelId="{50522D68-F252-46B7-9144-4E34FC48C5E1}" type="sibTrans" cxnId="{C7156DF3-B363-4422-856D-496B408873B7}">
      <dgm:prSet/>
      <dgm:spPr/>
      <dgm:t>
        <a:bodyPr/>
        <a:lstStyle/>
        <a:p>
          <a:endParaRPr lang="ca-ES"/>
        </a:p>
      </dgm:t>
    </dgm:pt>
    <dgm:pt modelId="{EB008CF8-0510-498B-97A4-43E51B9B39CF}">
      <dgm:prSet phldrT="[Texto]"/>
      <dgm:spPr/>
      <dgm:t>
        <a:bodyPr/>
        <a:lstStyle/>
        <a:p>
          <a:r>
            <a:rPr lang="es-ES" noProof="0" dirty="0" err="1" smtClean="0"/>
            <a:t>Interfície</a:t>
          </a:r>
          <a:r>
            <a:rPr lang="es-ES" noProof="0" dirty="0" smtClean="0"/>
            <a:t> externa a </a:t>
          </a:r>
          <a:r>
            <a:rPr lang="es-ES" noProof="0" dirty="0" err="1" smtClean="0"/>
            <a:t>Alfresco</a:t>
          </a:r>
          <a:endParaRPr lang="es-ES" noProof="0" dirty="0"/>
        </a:p>
      </dgm:t>
    </dgm:pt>
    <dgm:pt modelId="{2892572F-5F55-4BB5-8A4B-7B474970BF7E}" type="parTrans" cxnId="{6ED4628F-CCCB-4B25-AFD0-FE4D9B0CE9FD}">
      <dgm:prSet/>
      <dgm:spPr/>
      <dgm:t>
        <a:bodyPr/>
        <a:lstStyle/>
        <a:p>
          <a:endParaRPr lang="ca-ES"/>
        </a:p>
      </dgm:t>
    </dgm:pt>
    <dgm:pt modelId="{17F1D58E-D919-4372-A4FE-232C333EB60F}" type="sibTrans" cxnId="{6ED4628F-CCCB-4B25-AFD0-FE4D9B0CE9FD}">
      <dgm:prSet/>
      <dgm:spPr/>
      <dgm:t>
        <a:bodyPr/>
        <a:lstStyle/>
        <a:p>
          <a:endParaRPr lang="ca-ES"/>
        </a:p>
      </dgm:t>
    </dgm:pt>
    <dgm:pt modelId="{C00ECEFC-3293-4355-8E42-2FD292586251}">
      <dgm:prSet phldrT="[Texto]"/>
      <dgm:spPr/>
      <dgm:t>
        <a:bodyPr/>
        <a:lstStyle/>
        <a:p>
          <a:r>
            <a:rPr lang="es-ES" noProof="0" smtClean="0"/>
            <a:t>Aplicación que permita elaborar ficheros xml compatibles con METS</a:t>
          </a:r>
          <a:endParaRPr lang="es-ES" noProof="0"/>
        </a:p>
      </dgm:t>
    </dgm:pt>
    <dgm:pt modelId="{5F6E2CDD-28C4-42CF-8DCE-6D2D8E8F99FE}" type="parTrans" cxnId="{B7FF3053-7F42-4BF2-A1BE-C68065D91420}">
      <dgm:prSet/>
      <dgm:spPr/>
      <dgm:t>
        <a:bodyPr/>
        <a:lstStyle/>
        <a:p>
          <a:endParaRPr lang="ca-ES"/>
        </a:p>
      </dgm:t>
    </dgm:pt>
    <dgm:pt modelId="{523F1C68-F7CD-44EB-AA5B-728D39B5F5E9}" type="sibTrans" cxnId="{B7FF3053-7F42-4BF2-A1BE-C68065D91420}">
      <dgm:prSet/>
      <dgm:spPr/>
      <dgm:t>
        <a:bodyPr/>
        <a:lstStyle/>
        <a:p>
          <a:endParaRPr lang="ca-ES"/>
        </a:p>
      </dgm:t>
    </dgm:pt>
    <dgm:pt modelId="{9590CEEC-8836-4187-94D0-358067AAA177}">
      <dgm:prSet phldrT="[Texto]"/>
      <dgm:spPr/>
      <dgm:t>
        <a:bodyPr/>
        <a:lstStyle/>
        <a:p>
          <a:r>
            <a:rPr lang="es-ES" noProof="0" dirty="0" smtClean="0"/>
            <a:t>Elaboración de plantillas </a:t>
          </a:r>
          <a:r>
            <a:rPr lang="es-ES" noProof="0" dirty="0" err="1" smtClean="0"/>
            <a:t>xml</a:t>
          </a:r>
          <a:r>
            <a:rPr lang="es-ES" noProof="0" dirty="0" smtClean="0"/>
            <a:t> por formularios</a:t>
          </a:r>
          <a:endParaRPr lang="es-ES" noProof="0" dirty="0"/>
        </a:p>
      </dgm:t>
    </dgm:pt>
    <dgm:pt modelId="{ADAC13FE-2CC2-40F3-B8DB-635F9A64E420}" type="parTrans" cxnId="{2AFDF79C-2596-4999-8C12-C856E4AFEC0C}">
      <dgm:prSet/>
      <dgm:spPr/>
      <dgm:t>
        <a:bodyPr/>
        <a:lstStyle/>
        <a:p>
          <a:endParaRPr lang="ca-ES"/>
        </a:p>
      </dgm:t>
    </dgm:pt>
    <dgm:pt modelId="{807E5FE7-FB4D-4878-BD42-9EB6FD187886}" type="sibTrans" cxnId="{2AFDF79C-2596-4999-8C12-C856E4AFEC0C}">
      <dgm:prSet/>
      <dgm:spPr/>
      <dgm:t>
        <a:bodyPr/>
        <a:lstStyle/>
        <a:p>
          <a:endParaRPr lang="ca-ES"/>
        </a:p>
      </dgm:t>
    </dgm:pt>
    <dgm:pt modelId="{EDB0F242-10D6-472D-BF31-3A922A107850}" type="pres">
      <dgm:prSet presAssocID="{66F20E82-1BAB-4CB8-B82A-3C67F59F6B43}" presName="linear" presStyleCnt="0">
        <dgm:presLayoutVars>
          <dgm:dir/>
          <dgm:animLvl val="lvl"/>
          <dgm:resizeHandles val="exact"/>
        </dgm:presLayoutVars>
      </dgm:prSet>
      <dgm:spPr/>
    </dgm:pt>
    <dgm:pt modelId="{C4F72436-9159-4C6C-AEBC-207768DE5658}" type="pres">
      <dgm:prSet presAssocID="{CC48F2C4-8ED5-460E-BE71-12FE14DC8C2D}" presName="parentLin" presStyleCnt="0"/>
      <dgm:spPr/>
    </dgm:pt>
    <dgm:pt modelId="{6854FFFF-CA85-4641-88DB-9C45C5886D79}" type="pres">
      <dgm:prSet presAssocID="{CC48F2C4-8ED5-460E-BE71-12FE14DC8C2D}" presName="parentLeftMargin" presStyleLbl="node1" presStyleIdx="0" presStyleCnt="4"/>
      <dgm:spPr/>
    </dgm:pt>
    <dgm:pt modelId="{6A769EDE-4B4B-46AD-9F8D-858CC06E05A6}" type="pres">
      <dgm:prSet presAssocID="{CC48F2C4-8ED5-460E-BE71-12FE14DC8C2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DA74383-9292-41F7-A554-1D814DF69323}" type="pres">
      <dgm:prSet presAssocID="{CC48F2C4-8ED5-460E-BE71-12FE14DC8C2D}" presName="negativeSpace" presStyleCnt="0"/>
      <dgm:spPr/>
    </dgm:pt>
    <dgm:pt modelId="{7A8AC5FB-6BD9-474E-8701-FAF15C609725}" type="pres">
      <dgm:prSet presAssocID="{CC48F2C4-8ED5-460E-BE71-12FE14DC8C2D}" presName="childText" presStyleLbl="conFgAcc1" presStyleIdx="0" presStyleCnt="4">
        <dgm:presLayoutVars>
          <dgm:bulletEnabled val="1"/>
        </dgm:presLayoutVars>
      </dgm:prSet>
      <dgm:spPr/>
    </dgm:pt>
    <dgm:pt modelId="{8B41C294-47C2-49FE-8D68-5571464D15CF}" type="pres">
      <dgm:prSet presAssocID="{50522D68-F252-46B7-9144-4E34FC48C5E1}" presName="spaceBetweenRectangles" presStyleCnt="0"/>
      <dgm:spPr/>
    </dgm:pt>
    <dgm:pt modelId="{D0162860-8D0C-4E3D-B733-9A9F98BA0756}" type="pres">
      <dgm:prSet presAssocID="{EB008CF8-0510-498B-97A4-43E51B9B39CF}" presName="parentLin" presStyleCnt="0"/>
      <dgm:spPr/>
    </dgm:pt>
    <dgm:pt modelId="{07E6082F-B4BB-4DEF-B024-92841C9453C5}" type="pres">
      <dgm:prSet presAssocID="{EB008CF8-0510-498B-97A4-43E51B9B39CF}" presName="parentLeftMargin" presStyleLbl="node1" presStyleIdx="0" presStyleCnt="4"/>
      <dgm:spPr/>
    </dgm:pt>
    <dgm:pt modelId="{A85BBC05-F923-44AE-A5E6-3C0DA6648C59}" type="pres">
      <dgm:prSet presAssocID="{EB008CF8-0510-498B-97A4-43E51B9B39C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F423720-D548-497D-986C-A7E44A2396F5}" type="pres">
      <dgm:prSet presAssocID="{EB008CF8-0510-498B-97A4-43E51B9B39CF}" presName="negativeSpace" presStyleCnt="0"/>
      <dgm:spPr/>
    </dgm:pt>
    <dgm:pt modelId="{74D0EC88-2B6D-4C7D-9CC8-90CCCAB6D4F3}" type="pres">
      <dgm:prSet presAssocID="{EB008CF8-0510-498B-97A4-43E51B9B39CF}" presName="childText" presStyleLbl="conFgAcc1" presStyleIdx="1" presStyleCnt="4">
        <dgm:presLayoutVars>
          <dgm:bulletEnabled val="1"/>
        </dgm:presLayoutVars>
      </dgm:prSet>
      <dgm:spPr/>
    </dgm:pt>
    <dgm:pt modelId="{232BE462-29CF-4078-8196-2087D71B1406}" type="pres">
      <dgm:prSet presAssocID="{17F1D58E-D919-4372-A4FE-232C333EB60F}" presName="spaceBetweenRectangles" presStyleCnt="0"/>
      <dgm:spPr/>
    </dgm:pt>
    <dgm:pt modelId="{E5357D9C-4479-4EA9-8797-2B15D58062B6}" type="pres">
      <dgm:prSet presAssocID="{C00ECEFC-3293-4355-8E42-2FD292586251}" presName="parentLin" presStyleCnt="0"/>
      <dgm:spPr/>
    </dgm:pt>
    <dgm:pt modelId="{E18F2A10-D355-4A1C-97DF-984110822FF1}" type="pres">
      <dgm:prSet presAssocID="{C00ECEFC-3293-4355-8E42-2FD292586251}" presName="parentLeftMargin" presStyleLbl="node1" presStyleIdx="1" presStyleCnt="4"/>
      <dgm:spPr/>
    </dgm:pt>
    <dgm:pt modelId="{765D54FA-B8CE-47BA-82B0-A190319516CB}" type="pres">
      <dgm:prSet presAssocID="{C00ECEFC-3293-4355-8E42-2FD29258625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E8C62D9A-7472-4366-A70C-6A9ADE49BF7F}" type="pres">
      <dgm:prSet presAssocID="{C00ECEFC-3293-4355-8E42-2FD292586251}" presName="negativeSpace" presStyleCnt="0"/>
      <dgm:spPr/>
    </dgm:pt>
    <dgm:pt modelId="{056F6A4B-2BFE-4FFB-9269-108ACEB925C3}" type="pres">
      <dgm:prSet presAssocID="{C00ECEFC-3293-4355-8E42-2FD292586251}" presName="childText" presStyleLbl="conFgAcc1" presStyleIdx="2" presStyleCnt="4">
        <dgm:presLayoutVars>
          <dgm:bulletEnabled val="1"/>
        </dgm:presLayoutVars>
      </dgm:prSet>
      <dgm:spPr/>
    </dgm:pt>
    <dgm:pt modelId="{F7585F92-2A67-4D31-A543-FFE584CC999B}" type="pres">
      <dgm:prSet presAssocID="{523F1C68-F7CD-44EB-AA5B-728D39B5F5E9}" presName="spaceBetweenRectangles" presStyleCnt="0"/>
      <dgm:spPr/>
    </dgm:pt>
    <dgm:pt modelId="{1BEADF72-9FAD-4D89-9CEB-572476DAF825}" type="pres">
      <dgm:prSet presAssocID="{9590CEEC-8836-4187-94D0-358067AAA177}" presName="parentLin" presStyleCnt="0"/>
      <dgm:spPr/>
    </dgm:pt>
    <dgm:pt modelId="{94063D5D-55A9-429A-87EC-1097488081FA}" type="pres">
      <dgm:prSet presAssocID="{9590CEEC-8836-4187-94D0-358067AAA177}" presName="parentLeftMargin" presStyleLbl="node1" presStyleIdx="2" presStyleCnt="4"/>
      <dgm:spPr/>
    </dgm:pt>
    <dgm:pt modelId="{0587CB6A-D735-4163-A438-970967085168}" type="pres">
      <dgm:prSet presAssocID="{9590CEEC-8836-4187-94D0-358067AAA17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E2BFB4FF-1C16-4243-9403-428C16C4421A}" type="pres">
      <dgm:prSet presAssocID="{9590CEEC-8836-4187-94D0-358067AAA177}" presName="negativeSpace" presStyleCnt="0"/>
      <dgm:spPr/>
    </dgm:pt>
    <dgm:pt modelId="{9D600EB7-D4EE-449D-ACA8-B9B2001FD217}" type="pres">
      <dgm:prSet presAssocID="{9590CEEC-8836-4187-94D0-358067AAA17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3C50B1B-49B7-4B27-A846-E618514B31A2}" type="presOf" srcId="{C00ECEFC-3293-4355-8E42-2FD292586251}" destId="{E18F2A10-D355-4A1C-97DF-984110822FF1}" srcOrd="0" destOrd="0" presId="urn:microsoft.com/office/officeart/2005/8/layout/list1"/>
    <dgm:cxn modelId="{B7FF3053-7F42-4BF2-A1BE-C68065D91420}" srcId="{66F20E82-1BAB-4CB8-B82A-3C67F59F6B43}" destId="{C00ECEFC-3293-4355-8E42-2FD292586251}" srcOrd="2" destOrd="0" parTransId="{5F6E2CDD-28C4-42CF-8DCE-6D2D8E8F99FE}" sibTransId="{523F1C68-F7CD-44EB-AA5B-728D39B5F5E9}"/>
    <dgm:cxn modelId="{E46DB275-4E87-4CD1-9641-40C8EB5BF093}" type="presOf" srcId="{CC48F2C4-8ED5-460E-BE71-12FE14DC8C2D}" destId="{6A769EDE-4B4B-46AD-9F8D-858CC06E05A6}" srcOrd="1" destOrd="0" presId="urn:microsoft.com/office/officeart/2005/8/layout/list1"/>
    <dgm:cxn modelId="{61A3C332-459C-4653-B0B5-9DA1D374E0AB}" type="presOf" srcId="{9590CEEC-8836-4187-94D0-358067AAA177}" destId="{94063D5D-55A9-429A-87EC-1097488081FA}" srcOrd="0" destOrd="0" presId="urn:microsoft.com/office/officeart/2005/8/layout/list1"/>
    <dgm:cxn modelId="{6C02493C-2921-41B5-B259-F536DC3AC8F9}" type="presOf" srcId="{CC48F2C4-8ED5-460E-BE71-12FE14DC8C2D}" destId="{6854FFFF-CA85-4641-88DB-9C45C5886D79}" srcOrd="0" destOrd="0" presId="urn:microsoft.com/office/officeart/2005/8/layout/list1"/>
    <dgm:cxn modelId="{6ED4628F-CCCB-4B25-AFD0-FE4D9B0CE9FD}" srcId="{66F20E82-1BAB-4CB8-B82A-3C67F59F6B43}" destId="{EB008CF8-0510-498B-97A4-43E51B9B39CF}" srcOrd="1" destOrd="0" parTransId="{2892572F-5F55-4BB5-8A4B-7B474970BF7E}" sibTransId="{17F1D58E-D919-4372-A4FE-232C333EB60F}"/>
    <dgm:cxn modelId="{C7156DF3-B363-4422-856D-496B408873B7}" srcId="{66F20E82-1BAB-4CB8-B82A-3C67F59F6B43}" destId="{CC48F2C4-8ED5-460E-BE71-12FE14DC8C2D}" srcOrd="0" destOrd="0" parTransId="{D04AF7D0-FA5B-412B-B424-7C8989A42ACD}" sibTransId="{50522D68-F252-46B7-9144-4E34FC48C5E1}"/>
    <dgm:cxn modelId="{A25FA5D6-E07C-4DB8-B17C-2517CCC0E20B}" type="presOf" srcId="{C00ECEFC-3293-4355-8E42-2FD292586251}" destId="{765D54FA-B8CE-47BA-82B0-A190319516CB}" srcOrd="1" destOrd="0" presId="urn:microsoft.com/office/officeart/2005/8/layout/list1"/>
    <dgm:cxn modelId="{E5C27DB8-D61E-4222-A7D4-6BDB4F2DCA26}" type="presOf" srcId="{EB008CF8-0510-498B-97A4-43E51B9B39CF}" destId="{A85BBC05-F923-44AE-A5E6-3C0DA6648C59}" srcOrd="1" destOrd="0" presId="urn:microsoft.com/office/officeart/2005/8/layout/list1"/>
    <dgm:cxn modelId="{2AFDF79C-2596-4999-8C12-C856E4AFEC0C}" srcId="{66F20E82-1BAB-4CB8-B82A-3C67F59F6B43}" destId="{9590CEEC-8836-4187-94D0-358067AAA177}" srcOrd="3" destOrd="0" parTransId="{ADAC13FE-2CC2-40F3-B8DB-635F9A64E420}" sibTransId="{807E5FE7-FB4D-4878-BD42-9EB6FD187886}"/>
    <dgm:cxn modelId="{24115CEA-7816-4AD9-9118-E4EC7D190400}" type="presOf" srcId="{9590CEEC-8836-4187-94D0-358067AAA177}" destId="{0587CB6A-D735-4163-A438-970967085168}" srcOrd="1" destOrd="0" presId="urn:microsoft.com/office/officeart/2005/8/layout/list1"/>
    <dgm:cxn modelId="{522E48A2-A42E-4F53-A108-41957B8D5098}" type="presOf" srcId="{EB008CF8-0510-498B-97A4-43E51B9B39CF}" destId="{07E6082F-B4BB-4DEF-B024-92841C9453C5}" srcOrd="0" destOrd="0" presId="urn:microsoft.com/office/officeart/2005/8/layout/list1"/>
    <dgm:cxn modelId="{6BF0FD77-E2F0-415B-9FB6-40A09443AF1F}" type="presOf" srcId="{66F20E82-1BAB-4CB8-B82A-3C67F59F6B43}" destId="{EDB0F242-10D6-472D-BF31-3A922A107850}" srcOrd="0" destOrd="0" presId="urn:microsoft.com/office/officeart/2005/8/layout/list1"/>
    <dgm:cxn modelId="{20461856-DA97-43D9-9F22-C294E9224BF3}" type="presParOf" srcId="{EDB0F242-10D6-472D-BF31-3A922A107850}" destId="{C4F72436-9159-4C6C-AEBC-207768DE5658}" srcOrd="0" destOrd="0" presId="urn:microsoft.com/office/officeart/2005/8/layout/list1"/>
    <dgm:cxn modelId="{C0ED1E17-DA52-43A0-9323-9882B36F86EE}" type="presParOf" srcId="{C4F72436-9159-4C6C-AEBC-207768DE5658}" destId="{6854FFFF-CA85-4641-88DB-9C45C5886D79}" srcOrd="0" destOrd="0" presId="urn:microsoft.com/office/officeart/2005/8/layout/list1"/>
    <dgm:cxn modelId="{A9488FD8-3C75-4E22-B4BF-A04EAA4D81F9}" type="presParOf" srcId="{C4F72436-9159-4C6C-AEBC-207768DE5658}" destId="{6A769EDE-4B4B-46AD-9F8D-858CC06E05A6}" srcOrd="1" destOrd="0" presId="urn:microsoft.com/office/officeart/2005/8/layout/list1"/>
    <dgm:cxn modelId="{D4CF2BEA-8606-4B31-9C05-1D1DC714E0B1}" type="presParOf" srcId="{EDB0F242-10D6-472D-BF31-3A922A107850}" destId="{0DA74383-9292-41F7-A554-1D814DF69323}" srcOrd="1" destOrd="0" presId="urn:microsoft.com/office/officeart/2005/8/layout/list1"/>
    <dgm:cxn modelId="{AE1CF70F-1EE1-4B86-BFF4-3F7C96CE3B2E}" type="presParOf" srcId="{EDB0F242-10D6-472D-BF31-3A922A107850}" destId="{7A8AC5FB-6BD9-474E-8701-FAF15C609725}" srcOrd="2" destOrd="0" presId="urn:microsoft.com/office/officeart/2005/8/layout/list1"/>
    <dgm:cxn modelId="{3A2EC8CA-3A8E-488B-B622-2ACF97778860}" type="presParOf" srcId="{EDB0F242-10D6-472D-BF31-3A922A107850}" destId="{8B41C294-47C2-49FE-8D68-5571464D15CF}" srcOrd="3" destOrd="0" presId="urn:microsoft.com/office/officeart/2005/8/layout/list1"/>
    <dgm:cxn modelId="{72E0AE28-8967-4676-9977-3C1E435B2579}" type="presParOf" srcId="{EDB0F242-10D6-472D-BF31-3A922A107850}" destId="{D0162860-8D0C-4E3D-B733-9A9F98BA0756}" srcOrd="4" destOrd="0" presId="urn:microsoft.com/office/officeart/2005/8/layout/list1"/>
    <dgm:cxn modelId="{90DD8EF6-FB1E-4560-9D10-1C5B9589E4E8}" type="presParOf" srcId="{D0162860-8D0C-4E3D-B733-9A9F98BA0756}" destId="{07E6082F-B4BB-4DEF-B024-92841C9453C5}" srcOrd="0" destOrd="0" presId="urn:microsoft.com/office/officeart/2005/8/layout/list1"/>
    <dgm:cxn modelId="{BA1CB1C1-16E7-446B-A088-1F919229777C}" type="presParOf" srcId="{D0162860-8D0C-4E3D-B733-9A9F98BA0756}" destId="{A85BBC05-F923-44AE-A5E6-3C0DA6648C59}" srcOrd="1" destOrd="0" presId="urn:microsoft.com/office/officeart/2005/8/layout/list1"/>
    <dgm:cxn modelId="{32949093-126F-4DBF-B6C0-3579966FE2B7}" type="presParOf" srcId="{EDB0F242-10D6-472D-BF31-3A922A107850}" destId="{9F423720-D548-497D-986C-A7E44A2396F5}" srcOrd="5" destOrd="0" presId="urn:microsoft.com/office/officeart/2005/8/layout/list1"/>
    <dgm:cxn modelId="{79BAC9F8-34BA-407B-8D10-748E5C2F873C}" type="presParOf" srcId="{EDB0F242-10D6-472D-BF31-3A922A107850}" destId="{74D0EC88-2B6D-4C7D-9CC8-90CCCAB6D4F3}" srcOrd="6" destOrd="0" presId="urn:microsoft.com/office/officeart/2005/8/layout/list1"/>
    <dgm:cxn modelId="{479DB4BD-62D8-4D28-8AC5-3B02A6C1DCED}" type="presParOf" srcId="{EDB0F242-10D6-472D-BF31-3A922A107850}" destId="{232BE462-29CF-4078-8196-2087D71B1406}" srcOrd="7" destOrd="0" presId="urn:microsoft.com/office/officeart/2005/8/layout/list1"/>
    <dgm:cxn modelId="{5666B0CE-ED78-4417-89A6-997283E3051D}" type="presParOf" srcId="{EDB0F242-10D6-472D-BF31-3A922A107850}" destId="{E5357D9C-4479-4EA9-8797-2B15D58062B6}" srcOrd="8" destOrd="0" presId="urn:microsoft.com/office/officeart/2005/8/layout/list1"/>
    <dgm:cxn modelId="{756CB0F8-23AE-4CF8-81B3-1CDC3585ECA7}" type="presParOf" srcId="{E5357D9C-4479-4EA9-8797-2B15D58062B6}" destId="{E18F2A10-D355-4A1C-97DF-984110822FF1}" srcOrd="0" destOrd="0" presId="urn:microsoft.com/office/officeart/2005/8/layout/list1"/>
    <dgm:cxn modelId="{FD521CE1-4985-4C3D-A6D5-22403345149C}" type="presParOf" srcId="{E5357D9C-4479-4EA9-8797-2B15D58062B6}" destId="{765D54FA-B8CE-47BA-82B0-A190319516CB}" srcOrd="1" destOrd="0" presId="urn:microsoft.com/office/officeart/2005/8/layout/list1"/>
    <dgm:cxn modelId="{CF6F3526-0264-4528-9A06-8EE17A94FD1F}" type="presParOf" srcId="{EDB0F242-10D6-472D-BF31-3A922A107850}" destId="{E8C62D9A-7472-4366-A70C-6A9ADE49BF7F}" srcOrd="9" destOrd="0" presId="urn:microsoft.com/office/officeart/2005/8/layout/list1"/>
    <dgm:cxn modelId="{78665850-7F36-415E-98FD-4F80C988F060}" type="presParOf" srcId="{EDB0F242-10D6-472D-BF31-3A922A107850}" destId="{056F6A4B-2BFE-4FFB-9269-108ACEB925C3}" srcOrd="10" destOrd="0" presId="urn:microsoft.com/office/officeart/2005/8/layout/list1"/>
    <dgm:cxn modelId="{1511D0EC-E627-48A6-AF4D-C03E7DFC35E1}" type="presParOf" srcId="{EDB0F242-10D6-472D-BF31-3A922A107850}" destId="{F7585F92-2A67-4D31-A543-FFE584CC999B}" srcOrd="11" destOrd="0" presId="urn:microsoft.com/office/officeart/2005/8/layout/list1"/>
    <dgm:cxn modelId="{7A06B004-81C4-4D85-B831-E94EAE7F64C6}" type="presParOf" srcId="{EDB0F242-10D6-472D-BF31-3A922A107850}" destId="{1BEADF72-9FAD-4D89-9CEB-572476DAF825}" srcOrd="12" destOrd="0" presId="urn:microsoft.com/office/officeart/2005/8/layout/list1"/>
    <dgm:cxn modelId="{C11E7F02-81A4-4ADE-9EF3-605AFC02939B}" type="presParOf" srcId="{1BEADF72-9FAD-4D89-9CEB-572476DAF825}" destId="{94063D5D-55A9-429A-87EC-1097488081FA}" srcOrd="0" destOrd="0" presId="urn:microsoft.com/office/officeart/2005/8/layout/list1"/>
    <dgm:cxn modelId="{7BAEB476-26A5-4861-B94A-4CE13D36ED54}" type="presParOf" srcId="{1BEADF72-9FAD-4D89-9CEB-572476DAF825}" destId="{0587CB6A-D735-4163-A438-970967085168}" srcOrd="1" destOrd="0" presId="urn:microsoft.com/office/officeart/2005/8/layout/list1"/>
    <dgm:cxn modelId="{7715245A-88A1-4F58-8780-F3C884B36615}" type="presParOf" srcId="{EDB0F242-10D6-472D-BF31-3A922A107850}" destId="{E2BFB4FF-1C16-4243-9403-428C16C4421A}" srcOrd="13" destOrd="0" presId="urn:microsoft.com/office/officeart/2005/8/layout/list1"/>
    <dgm:cxn modelId="{428DC758-E5F2-4B2E-9117-7670F6E2689C}" type="presParOf" srcId="{EDB0F242-10D6-472D-BF31-3A922A107850}" destId="{9D600EB7-D4EE-449D-ACA8-B9B2001FD21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12797CF-7E00-456A-8834-875A4F57EB62}" type="doc">
      <dgm:prSet loTypeId="urn:microsoft.com/office/officeart/2005/8/layout/hProcess4" loCatId="process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ca-ES"/>
        </a:p>
      </dgm:t>
    </dgm:pt>
    <dgm:pt modelId="{EBD7C345-C265-4A6B-BAAE-AACB09DA50A8}">
      <dgm:prSet phldrT="[Texto]" custT="1"/>
      <dgm:spPr/>
      <dgm:t>
        <a:bodyPr/>
        <a:lstStyle/>
        <a:p>
          <a:r>
            <a:rPr lang="es-ES" sz="1600" noProof="0" smtClean="0"/>
            <a:t>Peticiones eArxiu</a:t>
          </a:r>
          <a:endParaRPr lang="es-ES" sz="1600" noProof="0"/>
        </a:p>
      </dgm:t>
    </dgm:pt>
    <dgm:pt modelId="{9257E83E-2E48-41AF-A812-7C8F3B4C2CB6}" type="parTrans" cxnId="{A49639A1-60AF-41C2-B88F-307A505D748F}">
      <dgm:prSet/>
      <dgm:spPr/>
      <dgm:t>
        <a:bodyPr/>
        <a:lstStyle/>
        <a:p>
          <a:endParaRPr lang="ca-ES"/>
        </a:p>
      </dgm:t>
    </dgm:pt>
    <dgm:pt modelId="{021445D8-8581-4009-AF31-20321FB55993}" type="sibTrans" cxnId="{A49639A1-60AF-41C2-B88F-307A505D748F}">
      <dgm:prSet/>
      <dgm:spPr/>
      <dgm:t>
        <a:bodyPr/>
        <a:lstStyle/>
        <a:p>
          <a:endParaRPr lang="ca-ES"/>
        </a:p>
      </dgm:t>
    </dgm:pt>
    <dgm:pt modelId="{1103B8BB-E792-4530-BF5F-B82897118E48}">
      <dgm:prSet phldrT="[Texto]" custT="1"/>
      <dgm:spPr/>
      <dgm:t>
        <a:bodyPr/>
        <a:lstStyle/>
        <a:p>
          <a:r>
            <a:rPr lang="es-ES" sz="1600" noProof="0" smtClean="0"/>
            <a:t>Obtención de datos</a:t>
          </a:r>
          <a:endParaRPr lang="es-ES" sz="1600" noProof="0"/>
        </a:p>
      </dgm:t>
    </dgm:pt>
    <dgm:pt modelId="{645A8971-C4CB-44FF-AC6B-AED2F2250A15}" type="parTrans" cxnId="{B44D5E35-951E-4301-BA4C-C1AB50B5B1C7}">
      <dgm:prSet/>
      <dgm:spPr/>
      <dgm:t>
        <a:bodyPr/>
        <a:lstStyle/>
        <a:p>
          <a:endParaRPr lang="ca-ES"/>
        </a:p>
      </dgm:t>
    </dgm:pt>
    <dgm:pt modelId="{5244BAF7-22E1-4D23-AF3D-0D702ED2D3EC}" type="sibTrans" cxnId="{B44D5E35-951E-4301-BA4C-C1AB50B5B1C7}">
      <dgm:prSet/>
      <dgm:spPr/>
      <dgm:t>
        <a:bodyPr/>
        <a:lstStyle/>
        <a:p>
          <a:endParaRPr lang="ca-ES"/>
        </a:p>
      </dgm:t>
    </dgm:pt>
    <dgm:pt modelId="{D9C44308-9977-41B9-A27D-D6F914526024}">
      <dgm:prSet phldrT="[Texto]" custT="1"/>
      <dgm:spPr/>
      <dgm:t>
        <a:bodyPr/>
        <a:lstStyle/>
        <a:p>
          <a:r>
            <a:rPr lang="es-ES" sz="1600" noProof="0" smtClean="0"/>
            <a:t>Middleware</a:t>
          </a:r>
          <a:endParaRPr lang="es-ES" sz="1600" noProof="0"/>
        </a:p>
      </dgm:t>
    </dgm:pt>
    <dgm:pt modelId="{D19B171F-1890-4710-B6F0-FF9F4C603B33}" type="parTrans" cxnId="{ABD4DD44-8036-4CF0-8F5C-B76C735951E2}">
      <dgm:prSet/>
      <dgm:spPr/>
      <dgm:t>
        <a:bodyPr/>
        <a:lstStyle/>
        <a:p>
          <a:endParaRPr lang="ca-ES"/>
        </a:p>
      </dgm:t>
    </dgm:pt>
    <dgm:pt modelId="{D41CCD58-7629-4B3D-9658-979302672A3B}" type="sibTrans" cxnId="{ABD4DD44-8036-4CF0-8F5C-B76C735951E2}">
      <dgm:prSet/>
      <dgm:spPr/>
      <dgm:t>
        <a:bodyPr/>
        <a:lstStyle/>
        <a:p>
          <a:endParaRPr lang="ca-ES"/>
        </a:p>
      </dgm:t>
    </dgm:pt>
    <dgm:pt modelId="{363841FF-86AC-4C45-86BB-6AF2E4EE3400}">
      <dgm:prSet phldrT="[Texto]" custT="1"/>
      <dgm:spPr/>
      <dgm:t>
        <a:bodyPr/>
        <a:lstStyle/>
        <a:p>
          <a:r>
            <a:rPr lang="es-ES" sz="1600" noProof="0" smtClean="0"/>
            <a:t>Datos para el METS**</a:t>
          </a:r>
          <a:endParaRPr lang="es-ES" sz="1600" noProof="0"/>
        </a:p>
      </dgm:t>
    </dgm:pt>
    <dgm:pt modelId="{6DA0827D-D502-469F-B811-B8EDCDFCA91A}" type="parTrans" cxnId="{65C2F23B-B6AA-4104-81C7-5F6FA14E539A}">
      <dgm:prSet/>
      <dgm:spPr/>
      <dgm:t>
        <a:bodyPr/>
        <a:lstStyle/>
        <a:p>
          <a:endParaRPr lang="ca-ES"/>
        </a:p>
      </dgm:t>
    </dgm:pt>
    <dgm:pt modelId="{0A532E16-BBB1-4005-A2BF-AB73647555BD}" type="sibTrans" cxnId="{65C2F23B-B6AA-4104-81C7-5F6FA14E539A}">
      <dgm:prSet/>
      <dgm:spPr/>
      <dgm:t>
        <a:bodyPr/>
        <a:lstStyle/>
        <a:p>
          <a:endParaRPr lang="ca-ES"/>
        </a:p>
      </dgm:t>
    </dgm:pt>
    <dgm:pt modelId="{221BA566-27E4-4AC4-878C-00C543225775}">
      <dgm:prSet phldrT="[Texto]" custT="1"/>
      <dgm:spPr/>
      <dgm:t>
        <a:bodyPr/>
        <a:lstStyle/>
        <a:p>
          <a:r>
            <a:rPr lang="es-ES" sz="1600" noProof="0" smtClean="0"/>
            <a:t>Confirmación recepciones</a:t>
          </a:r>
          <a:endParaRPr lang="es-ES" sz="1600" noProof="0"/>
        </a:p>
      </dgm:t>
    </dgm:pt>
    <dgm:pt modelId="{EB42F92F-2586-4D4F-982A-143555A3CB91}" type="parTrans" cxnId="{34FC62C5-407C-45B1-B8DC-191F70822B44}">
      <dgm:prSet/>
      <dgm:spPr/>
      <dgm:t>
        <a:bodyPr/>
        <a:lstStyle/>
        <a:p>
          <a:endParaRPr lang="ca-ES"/>
        </a:p>
      </dgm:t>
    </dgm:pt>
    <dgm:pt modelId="{B8E948C7-8CF9-47D8-9E83-2B90441370CF}" type="sibTrans" cxnId="{34FC62C5-407C-45B1-B8DC-191F70822B44}">
      <dgm:prSet/>
      <dgm:spPr/>
      <dgm:t>
        <a:bodyPr/>
        <a:lstStyle/>
        <a:p>
          <a:endParaRPr lang="ca-ES"/>
        </a:p>
      </dgm:t>
    </dgm:pt>
    <dgm:pt modelId="{BFC8A1AB-DEE2-4F47-8C6F-4790B909ADCA}">
      <dgm:prSet phldrT="[Texto]" custT="1"/>
      <dgm:spPr/>
      <dgm:t>
        <a:bodyPr/>
        <a:lstStyle/>
        <a:p>
          <a:r>
            <a:rPr lang="es-ES" sz="1600" noProof="0" smtClean="0"/>
            <a:t>eArxiu</a:t>
          </a:r>
          <a:endParaRPr lang="es-ES" sz="1600" noProof="0"/>
        </a:p>
      </dgm:t>
    </dgm:pt>
    <dgm:pt modelId="{DEF26F72-B4B9-4D89-8005-E7A7B71728F0}" type="parTrans" cxnId="{68AE0B4F-2EB6-4403-8C78-996299DE4879}">
      <dgm:prSet/>
      <dgm:spPr/>
      <dgm:t>
        <a:bodyPr/>
        <a:lstStyle/>
        <a:p>
          <a:endParaRPr lang="ca-ES"/>
        </a:p>
      </dgm:t>
    </dgm:pt>
    <dgm:pt modelId="{DCA493D0-402E-401F-BFAE-C90EDB351B99}" type="sibTrans" cxnId="{68AE0B4F-2EB6-4403-8C78-996299DE4879}">
      <dgm:prSet/>
      <dgm:spPr/>
      <dgm:t>
        <a:bodyPr/>
        <a:lstStyle/>
        <a:p>
          <a:endParaRPr lang="ca-ES"/>
        </a:p>
      </dgm:t>
    </dgm:pt>
    <dgm:pt modelId="{17B0D09D-FF26-46BE-B282-236FE0DD684D}">
      <dgm:prSet phldrT="[Texto]" custT="1"/>
      <dgm:spPr/>
      <dgm:t>
        <a:bodyPr/>
        <a:lstStyle/>
        <a:p>
          <a:r>
            <a:rPr lang="es-ES" sz="1600" noProof="0" smtClean="0"/>
            <a:t>Peticiones almacenaje</a:t>
          </a:r>
          <a:endParaRPr lang="es-ES" sz="1600" noProof="0"/>
        </a:p>
      </dgm:t>
    </dgm:pt>
    <dgm:pt modelId="{0DDF4B59-04BA-4994-BEB4-7BA9D35C5AA2}" type="parTrans" cxnId="{C86B32CD-6139-498E-9097-0BF7ABD25868}">
      <dgm:prSet/>
      <dgm:spPr/>
      <dgm:t>
        <a:bodyPr/>
        <a:lstStyle/>
        <a:p>
          <a:endParaRPr lang="ca-ES"/>
        </a:p>
      </dgm:t>
    </dgm:pt>
    <dgm:pt modelId="{CD8A5EC2-C5EA-4093-BC6C-87A70BABC574}" type="sibTrans" cxnId="{C86B32CD-6139-498E-9097-0BF7ABD25868}">
      <dgm:prSet/>
      <dgm:spPr/>
      <dgm:t>
        <a:bodyPr/>
        <a:lstStyle/>
        <a:p>
          <a:endParaRPr lang="ca-ES"/>
        </a:p>
      </dgm:t>
    </dgm:pt>
    <dgm:pt modelId="{9BDB48DE-8AED-43C9-A78D-2400A174223D}">
      <dgm:prSet phldrT="[Texto]" custT="1"/>
      <dgm:spPr/>
      <dgm:t>
        <a:bodyPr/>
        <a:lstStyle/>
        <a:p>
          <a:r>
            <a:rPr lang="es-ES" sz="1600" noProof="0" smtClean="0"/>
            <a:t>Id. Referencia del PIA*</a:t>
          </a:r>
          <a:endParaRPr lang="es-ES" sz="1600" noProof="0"/>
        </a:p>
      </dgm:t>
    </dgm:pt>
    <dgm:pt modelId="{AFF555AB-4F7E-4371-9730-FE66A053B226}" type="parTrans" cxnId="{5523F0B1-BF1C-4F9C-B63E-AAB1AFA75A4C}">
      <dgm:prSet/>
      <dgm:spPr/>
      <dgm:t>
        <a:bodyPr/>
        <a:lstStyle/>
        <a:p>
          <a:endParaRPr lang="ca-ES"/>
        </a:p>
      </dgm:t>
    </dgm:pt>
    <dgm:pt modelId="{6F232B0A-59E3-4619-A6DB-0F91E5343C35}" type="sibTrans" cxnId="{5523F0B1-BF1C-4F9C-B63E-AAB1AFA75A4C}">
      <dgm:prSet/>
      <dgm:spPr/>
      <dgm:t>
        <a:bodyPr/>
        <a:lstStyle/>
        <a:p>
          <a:endParaRPr lang="ca-ES"/>
        </a:p>
      </dgm:t>
    </dgm:pt>
    <dgm:pt modelId="{DD565C9B-2A48-4C83-8C6C-CE771C5E1B71}">
      <dgm:prSet phldrT="[Texto]" custT="1"/>
      <dgm:spPr/>
      <dgm:t>
        <a:bodyPr/>
        <a:lstStyle/>
        <a:p>
          <a:r>
            <a:rPr lang="es-ES" sz="1600" noProof="0" smtClean="0"/>
            <a:t>Id. Referencia del PIA*</a:t>
          </a:r>
          <a:endParaRPr lang="es-ES" sz="1600" noProof="0"/>
        </a:p>
      </dgm:t>
    </dgm:pt>
    <dgm:pt modelId="{BBC9FEF8-CB8C-449A-BD67-B6C806A973A9}" type="parTrans" cxnId="{32C39AFB-119B-4E2B-BFCA-70ED33367A30}">
      <dgm:prSet/>
      <dgm:spPr/>
      <dgm:t>
        <a:bodyPr/>
        <a:lstStyle/>
        <a:p>
          <a:endParaRPr lang="ca-ES"/>
        </a:p>
      </dgm:t>
    </dgm:pt>
    <dgm:pt modelId="{BC5BDE53-21EC-4BDD-8D0A-90A1A94759ED}" type="sibTrans" cxnId="{32C39AFB-119B-4E2B-BFCA-70ED33367A30}">
      <dgm:prSet/>
      <dgm:spPr/>
      <dgm:t>
        <a:bodyPr/>
        <a:lstStyle/>
        <a:p>
          <a:endParaRPr lang="ca-ES"/>
        </a:p>
      </dgm:t>
    </dgm:pt>
    <dgm:pt modelId="{B9BE9367-4962-4E12-9EBA-183EA2543AC9}">
      <dgm:prSet phldrT="[Texto]" custT="1"/>
      <dgm:spPr/>
      <dgm:t>
        <a:bodyPr/>
        <a:lstStyle/>
        <a:p>
          <a:r>
            <a:rPr lang="es-ES" sz="1600" noProof="0" smtClean="0"/>
            <a:t>Consultas</a:t>
          </a:r>
          <a:endParaRPr lang="es-ES" sz="1600" noProof="0"/>
        </a:p>
      </dgm:t>
    </dgm:pt>
    <dgm:pt modelId="{82FA7FD1-DF45-4872-B66B-8B5454D3D31A}" type="parTrans" cxnId="{7090C68E-9492-46FC-A1F3-80289CD4AA7E}">
      <dgm:prSet/>
      <dgm:spPr/>
      <dgm:t>
        <a:bodyPr/>
        <a:lstStyle/>
        <a:p>
          <a:endParaRPr lang="ca-ES"/>
        </a:p>
      </dgm:t>
    </dgm:pt>
    <dgm:pt modelId="{D4DDAD4F-9790-4416-BDFF-67DCC005C08A}" type="sibTrans" cxnId="{7090C68E-9492-46FC-A1F3-80289CD4AA7E}">
      <dgm:prSet/>
      <dgm:spPr/>
      <dgm:t>
        <a:bodyPr/>
        <a:lstStyle/>
        <a:p>
          <a:endParaRPr lang="ca-ES"/>
        </a:p>
      </dgm:t>
    </dgm:pt>
    <dgm:pt modelId="{2D40713E-520D-44DB-BCC9-AD29A9EAB737}">
      <dgm:prSet phldrT="[Texto]" custT="1"/>
      <dgm:spPr/>
      <dgm:t>
        <a:bodyPr/>
        <a:lstStyle/>
        <a:p>
          <a:r>
            <a:rPr lang="es-ES" sz="1600" noProof="0" dirty="0" smtClean="0"/>
            <a:t>Información grabada</a:t>
          </a:r>
          <a:endParaRPr lang="es-ES" sz="1600" noProof="0" dirty="0"/>
        </a:p>
      </dgm:t>
    </dgm:pt>
    <dgm:pt modelId="{05EA6EE7-B449-4EC0-B944-571A2127ACE9}" type="parTrans" cxnId="{ED1EC5D2-3E06-44AA-A9C3-0A2CAB1FFA7A}">
      <dgm:prSet/>
      <dgm:spPr/>
      <dgm:t>
        <a:bodyPr/>
        <a:lstStyle/>
        <a:p>
          <a:endParaRPr lang="ca-ES"/>
        </a:p>
      </dgm:t>
    </dgm:pt>
    <dgm:pt modelId="{A8C0D6F8-478F-4227-8E50-30A61E636159}" type="sibTrans" cxnId="{ED1EC5D2-3E06-44AA-A9C3-0A2CAB1FFA7A}">
      <dgm:prSet/>
      <dgm:spPr/>
      <dgm:t>
        <a:bodyPr/>
        <a:lstStyle/>
        <a:p>
          <a:endParaRPr lang="ca-ES"/>
        </a:p>
      </dgm:t>
    </dgm:pt>
    <dgm:pt modelId="{6CBAEB1B-1C06-402B-8246-D3CCCDE34128}">
      <dgm:prSet phldrT="[Texto]" custT="1"/>
      <dgm:spPr/>
      <dgm:t>
        <a:bodyPr/>
        <a:lstStyle/>
        <a:p>
          <a:r>
            <a:rPr lang="es-ES" sz="1600" noProof="0" smtClean="0"/>
            <a:t>Alfresco</a:t>
          </a:r>
          <a:endParaRPr lang="es-ES" sz="1600" noProof="0"/>
        </a:p>
      </dgm:t>
    </dgm:pt>
    <dgm:pt modelId="{7715BBA6-9FE7-4EA5-B39A-92E5654F61C2}" type="sibTrans" cxnId="{2FAC587C-9F01-423D-B9BD-B71940AE81DF}">
      <dgm:prSet/>
      <dgm:spPr/>
      <dgm:t>
        <a:bodyPr/>
        <a:lstStyle/>
        <a:p>
          <a:endParaRPr lang="ca-ES"/>
        </a:p>
      </dgm:t>
    </dgm:pt>
    <dgm:pt modelId="{F73E9D35-7647-4082-8FCC-1DA87875036F}" type="parTrans" cxnId="{2FAC587C-9F01-423D-B9BD-B71940AE81DF}">
      <dgm:prSet/>
      <dgm:spPr/>
      <dgm:t>
        <a:bodyPr/>
        <a:lstStyle/>
        <a:p>
          <a:endParaRPr lang="ca-ES"/>
        </a:p>
      </dgm:t>
    </dgm:pt>
    <dgm:pt modelId="{39B62282-E4D1-4772-9A8C-AE0FF85C3A39}" type="pres">
      <dgm:prSet presAssocID="{E12797CF-7E00-456A-8834-875A4F57EB6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CF7771BC-4B07-4C85-84B0-05109679D860}" type="pres">
      <dgm:prSet presAssocID="{E12797CF-7E00-456A-8834-875A4F57EB62}" presName="tSp" presStyleCnt="0"/>
      <dgm:spPr/>
    </dgm:pt>
    <dgm:pt modelId="{A9383D05-5C1C-4C6C-BD25-498F90F05F1C}" type="pres">
      <dgm:prSet presAssocID="{E12797CF-7E00-456A-8834-875A4F57EB62}" presName="bSp" presStyleCnt="0"/>
      <dgm:spPr/>
    </dgm:pt>
    <dgm:pt modelId="{4F5B9402-A1B1-490C-84F7-C6867C387F2C}" type="pres">
      <dgm:prSet presAssocID="{E12797CF-7E00-456A-8834-875A4F57EB62}" presName="process" presStyleCnt="0"/>
      <dgm:spPr/>
    </dgm:pt>
    <dgm:pt modelId="{DF1865BB-A127-47A3-8F7D-03FEC16A2615}" type="pres">
      <dgm:prSet presAssocID="{6CBAEB1B-1C06-402B-8246-D3CCCDE34128}" presName="composite1" presStyleCnt="0"/>
      <dgm:spPr/>
    </dgm:pt>
    <dgm:pt modelId="{B9D1FD1F-2A55-4BF3-87FE-EFBADA8FD569}" type="pres">
      <dgm:prSet presAssocID="{6CBAEB1B-1C06-402B-8246-D3CCCDE34128}" presName="dummyNode1" presStyleLbl="node1" presStyleIdx="0" presStyleCnt="3"/>
      <dgm:spPr/>
    </dgm:pt>
    <dgm:pt modelId="{2D717BBC-B4C8-445A-9518-27AE4BD9FE46}" type="pres">
      <dgm:prSet presAssocID="{6CBAEB1B-1C06-402B-8246-D3CCCDE34128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BC042A6F-9C4C-41BA-94F4-8F3289FA86BE}" type="pres">
      <dgm:prSet presAssocID="{6CBAEB1B-1C06-402B-8246-D3CCCDE34128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3DCACAC3-A934-4173-B048-8E30C03B0FDB}" type="pres">
      <dgm:prSet presAssocID="{6CBAEB1B-1C06-402B-8246-D3CCCDE34128}" presName="parentNode1" presStyleLbl="node1" presStyleIdx="0" presStyleCnt="3" custLinFactNeighborY="68187">
        <dgm:presLayoutVars>
          <dgm:chMax val="1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E99E8194-E6BF-4147-AADF-20F5FEA498AE}" type="pres">
      <dgm:prSet presAssocID="{6CBAEB1B-1C06-402B-8246-D3CCCDE34128}" presName="connSite1" presStyleCnt="0"/>
      <dgm:spPr/>
    </dgm:pt>
    <dgm:pt modelId="{21EC32B0-F977-4C8E-94D7-344E569D006F}" type="pres">
      <dgm:prSet presAssocID="{7715BBA6-9FE7-4EA5-B39A-92E5654F61C2}" presName="Name9" presStyleLbl="sibTrans2D1" presStyleIdx="0" presStyleCnt="2" custAng="20579131" custLinFactNeighborX="23255" custLinFactNeighborY="6781"/>
      <dgm:spPr/>
      <dgm:t>
        <a:bodyPr/>
        <a:lstStyle/>
        <a:p>
          <a:endParaRPr lang="ca-ES"/>
        </a:p>
      </dgm:t>
    </dgm:pt>
    <dgm:pt modelId="{3D1C7D0D-C204-4142-B27E-5A9E6E71153B}" type="pres">
      <dgm:prSet presAssocID="{D9C44308-9977-41B9-A27D-D6F914526024}" presName="composite2" presStyleCnt="0"/>
      <dgm:spPr/>
    </dgm:pt>
    <dgm:pt modelId="{6C0E51BE-2713-44D0-82E9-7F8969076840}" type="pres">
      <dgm:prSet presAssocID="{D9C44308-9977-41B9-A27D-D6F914526024}" presName="dummyNode2" presStyleLbl="node1" presStyleIdx="0" presStyleCnt="3"/>
      <dgm:spPr/>
    </dgm:pt>
    <dgm:pt modelId="{A4378A3D-0556-4BD0-B1A3-720E60C2691B}" type="pres">
      <dgm:prSet presAssocID="{D9C44308-9977-41B9-A27D-D6F914526024}" presName="childNode2" presStyleLbl="bgAcc1" presStyleIdx="1" presStyleCnt="3" custScaleY="124151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9B096853-0E60-4977-9A0D-1A354F36279E}" type="pres">
      <dgm:prSet presAssocID="{D9C44308-9977-41B9-A27D-D6F914526024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800FF276-C01D-4996-9D36-36372182B08C}" type="pres">
      <dgm:prSet presAssocID="{D9C44308-9977-41B9-A27D-D6F914526024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85E9B578-FB55-43F9-98E8-11C9AAFC801C}" type="pres">
      <dgm:prSet presAssocID="{D9C44308-9977-41B9-A27D-D6F914526024}" presName="connSite2" presStyleCnt="0"/>
      <dgm:spPr/>
    </dgm:pt>
    <dgm:pt modelId="{8FC2815C-737E-4E2D-884C-40A9ACD344B0}" type="pres">
      <dgm:prSet presAssocID="{D41CCD58-7629-4B3D-9658-979302672A3B}" presName="Name18" presStyleLbl="sibTrans2D1" presStyleIdx="1" presStyleCnt="2" custLinFactNeighborY="13213"/>
      <dgm:spPr/>
      <dgm:t>
        <a:bodyPr/>
        <a:lstStyle/>
        <a:p>
          <a:endParaRPr lang="ca-ES"/>
        </a:p>
      </dgm:t>
    </dgm:pt>
    <dgm:pt modelId="{C3CA1D45-D257-4CB4-ADDA-1EA193200FC6}" type="pres">
      <dgm:prSet presAssocID="{BFC8A1AB-DEE2-4F47-8C6F-4790B909ADCA}" presName="composite1" presStyleCnt="0"/>
      <dgm:spPr/>
    </dgm:pt>
    <dgm:pt modelId="{CBE87E88-F5F0-40B2-A4AF-340140FBB8CF}" type="pres">
      <dgm:prSet presAssocID="{BFC8A1AB-DEE2-4F47-8C6F-4790B909ADCA}" presName="dummyNode1" presStyleLbl="node1" presStyleIdx="1" presStyleCnt="3"/>
      <dgm:spPr/>
    </dgm:pt>
    <dgm:pt modelId="{18FE2CA2-189B-4FF3-A7EA-B41362BC9D95}" type="pres">
      <dgm:prSet presAssocID="{BFC8A1AB-DEE2-4F47-8C6F-4790B909ADCA}" presName="childNode1" presStyleLbl="bgAcc1" presStyleIdx="2" presStyleCnt="3" custLinFactNeighborY="-4204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3EF2F991-6393-4BA0-98DD-84B396091C46}" type="pres">
      <dgm:prSet presAssocID="{BFC8A1AB-DEE2-4F47-8C6F-4790B909ADCA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106B61A5-C810-4E33-AB38-8E72D7FDF8FD}" type="pres">
      <dgm:prSet presAssocID="{BFC8A1AB-DEE2-4F47-8C6F-4790B909ADCA}" presName="parentNode1" presStyleLbl="node1" presStyleIdx="2" presStyleCnt="3" custLinFactNeighborX="-22911" custLinFactNeighborY="-51792">
        <dgm:presLayoutVars>
          <dgm:chMax val="1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CADC6249-8BD4-45B6-A44D-229CAEDADFB7}" type="pres">
      <dgm:prSet presAssocID="{BFC8A1AB-DEE2-4F47-8C6F-4790B909ADCA}" presName="connSite1" presStyleCnt="0"/>
      <dgm:spPr/>
    </dgm:pt>
  </dgm:ptLst>
  <dgm:cxnLst>
    <dgm:cxn modelId="{CCF023A0-A070-4839-BC57-136534DA2BAB}" type="presOf" srcId="{1103B8BB-E792-4530-BF5F-B82897118E48}" destId="{2D717BBC-B4C8-445A-9518-27AE4BD9FE46}" srcOrd="0" destOrd="1" presId="urn:microsoft.com/office/officeart/2005/8/layout/hProcess4"/>
    <dgm:cxn modelId="{80ABBB1E-ADB1-4811-8D44-FFCDBAD10055}" type="presOf" srcId="{E12797CF-7E00-456A-8834-875A4F57EB62}" destId="{39B62282-E4D1-4772-9A8C-AE0FF85C3A39}" srcOrd="0" destOrd="0" presId="urn:microsoft.com/office/officeart/2005/8/layout/hProcess4"/>
    <dgm:cxn modelId="{A49639A1-60AF-41C2-B88F-307A505D748F}" srcId="{6CBAEB1B-1C06-402B-8246-D3CCCDE34128}" destId="{EBD7C345-C265-4A6B-BAAE-AACB09DA50A8}" srcOrd="0" destOrd="0" parTransId="{9257E83E-2E48-41AF-A812-7C8F3B4C2CB6}" sibTransId="{021445D8-8581-4009-AF31-20321FB55993}"/>
    <dgm:cxn modelId="{C86B32CD-6139-498E-9097-0BF7ABD25868}" srcId="{BFC8A1AB-DEE2-4F47-8C6F-4790B909ADCA}" destId="{17B0D09D-FF26-46BE-B282-236FE0DD684D}" srcOrd="0" destOrd="0" parTransId="{0DDF4B59-04BA-4994-BEB4-7BA9D35C5AA2}" sibTransId="{CD8A5EC2-C5EA-4093-BC6C-87A70BABC574}"/>
    <dgm:cxn modelId="{ED1EC5D2-3E06-44AA-A9C3-0A2CAB1FFA7A}" srcId="{BFC8A1AB-DEE2-4F47-8C6F-4790B909ADCA}" destId="{2D40713E-520D-44DB-BCC9-AD29A9EAB737}" srcOrd="2" destOrd="0" parTransId="{05EA6EE7-B449-4EC0-B944-571A2127ACE9}" sibTransId="{A8C0D6F8-478F-4227-8E50-30A61E636159}"/>
    <dgm:cxn modelId="{4337FFBB-8085-42D5-9657-2213A42DC327}" type="presOf" srcId="{DD565C9B-2A48-4C83-8C6C-CE771C5E1B71}" destId="{A4378A3D-0556-4BD0-B1A3-720E60C2691B}" srcOrd="0" destOrd="2" presId="urn:microsoft.com/office/officeart/2005/8/layout/hProcess4"/>
    <dgm:cxn modelId="{00A6B37C-4874-4B5B-9453-D6250AD385F9}" type="presOf" srcId="{6CBAEB1B-1C06-402B-8246-D3CCCDE34128}" destId="{3DCACAC3-A934-4173-B048-8E30C03B0FDB}" srcOrd="0" destOrd="0" presId="urn:microsoft.com/office/officeart/2005/8/layout/hProcess4"/>
    <dgm:cxn modelId="{E39CE1C3-5EC4-422D-B52E-4401FE47540B}" type="presOf" srcId="{B9BE9367-4962-4E12-9EBA-183EA2543AC9}" destId="{18FE2CA2-189B-4FF3-A7EA-B41362BC9D95}" srcOrd="0" destOrd="1" presId="urn:microsoft.com/office/officeart/2005/8/layout/hProcess4"/>
    <dgm:cxn modelId="{3C35D2FA-3B28-4013-8E28-68F77515348E}" type="presOf" srcId="{363841FF-86AC-4C45-86BB-6AF2E4EE3400}" destId="{A4378A3D-0556-4BD0-B1A3-720E60C2691B}" srcOrd="0" destOrd="0" presId="urn:microsoft.com/office/officeart/2005/8/layout/hProcess4"/>
    <dgm:cxn modelId="{B44D5E35-951E-4301-BA4C-C1AB50B5B1C7}" srcId="{6CBAEB1B-1C06-402B-8246-D3CCCDE34128}" destId="{1103B8BB-E792-4530-BF5F-B82897118E48}" srcOrd="1" destOrd="0" parTransId="{645A8971-C4CB-44FF-AC6B-AED2F2250A15}" sibTransId="{5244BAF7-22E1-4D23-AF3D-0D702ED2D3EC}"/>
    <dgm:cxn modelId="{99A617B4-9344-421E-8576-BEC1422A8611}" type="presOf" srcId="{2D40713E-520D-44DB-BCC9-AD29A9EAB737}" destId="{18FE2CA2-189B-4FF3-A7EA-B41362BC9D95}" srcOrd="0" destOrd="2" presId="urn:microsoft.com/office/officeart/2005/8/layout/hProcess4"/>
    <dgm:cxn modelId="{09A6CDED-2C62-4009-8A29-E639E4E6FEDA}" type="presOf" srcId="{B9BE9367-4962-4E12-9EBA-183EA2543AC9}" destId="{3EF2F991-6393-4BA0-98DD-84B396091C46}" srcOrd="1" destOrd="1" presId="urn:microsoft.com/office/officeart/2005/8/layout/hProcess4"/>
    <dgm:cxn modelId="{8DD63447-9A0C-4B2F-B170-1437708DBEAA}" type="presOf" srcId="{EBD7C345-C265-4A6B-BAAE-AACB09DA50A8}" destId="{2D717BBC-B4C8-445A-9518-27AE4BD9FE46}" srcOrd="0" destOrd="0" presId="urn:microsoft.com/office/officeart/2005/8/layout/hProcess4"/>
    <dgm:cxn modelId="{C59A6512-32D8-4CF9-8852-2A9B15A9ED14}" type="presOf" srcId="{17B0D09D-FF26-46BE-B282-236FE0DD684D}" destId="{3EF2F991-6393-4BA0-98DD-84B396091C46}" srcOrd="1" destOrd="0" presId="urn:microsoft.com/office/officeart/2005/8/layout/hProcess4"/>
    <dgm:cxn modelId="{68AE0B4F-2EB6-4403-8C78-996299DE4879}" srcId="{E12797CF-7E00-456A-8834-875A4F57EB62}" destId="{BFC8A1AB-DEE2-4F47-8C6F-4790B909ADCA}" srcOrd="2" destOrd="0" parTransId="{DEF26F72-B4B9-4D89-8005-E7A7B71728F0}" sibTransId="{DCA493D0-402E-401F-BFAE-C90EDB351B99}"/>
    <dgm:cxn modelId="{1C2FFA20-CB4B-45C1-BBE6-AE15A376497A}" type="presOf" srcId="{221BA566-27E4-4AC4-878C-00C543225775}" destId="{A4378A3D-0556-4BD0-B1A3-720E60C2691B}" srcOrd="0" destOrd="1" presId="urn:microsoft.com/office/officeart/2005/8/layout/hProcess4"/>
    <dgm:cxn modelId="{8BE45534-B53E-436A-A11C-67F9556F8A25}" type="presOf" srcId="{17B0D09D-FF26-46BE-B282-236FE0DD684D}" destId="{18FE2CA2-189B-4FF3-A7EA-B41362BC9D95}" srcOrd="0" destOrd="0" presId="urn:microsoft.com/office/officeart/2005/8/layout/hProcess4"/>
    <dgm:cxn modelId="{654898D5-6540-4CBC-9210-B3ED285E3115}" type="presOf" srcId="{D41CCD58-7629-4B3D-9658-979302672A3B}" destId="{8FC2815C-737E-4E2D-884C-40A9ACD344B0}" srcOrd="0" destOrd="0" presId="urn:microsoft.com/office/officeart/2005/8/layout/hProcess4"/>
    <dgm:cxn modelId="{2FAC587C-9F01-423D-B9BD-B71940AE81DF}" srcId="{E12797CF-7E00-456A-8834-875A4F57EB62}" destId="{6CBAEB1B-1C06-402B-8246-D3CCCDE34128}" srcOrd="0" destOrd="0" parTransId="{F73E9D35-7647-4082-8FCC-1DA87875036F}" sibTransId="{7715BBA6-9FE7-4EA5-B39A-92E5654F61C2}"/>
    <dgm:cxn modelId="{34FC62C5-407C-45B1-B8DC-191F70822B44}" srcId="{D9C44308-9977-41B9-A27D-D6F914526024}" destId="{221BA566-27E4-4AC4-878C-00C543225775}" srcOrd="1" destOrd="0" parTransId="{EB42F92F-2586-4D4F-982A-143555A3CB91}" sibTransId="{B8E948C7-8CF9-47D8-9E83-2B90441370CF}"/>
    <dgm:cxn modelId="{32C39AFB-119B-4E2B-BFCA-70ED33367A30}" srcId="{D9C44308-9977-41B9-A27D-D6F914526024}" destId="{DD565C9B-2A48-4C83-8C6C-CE771C5E1B71}" srcOrd="2" destOrd="0" parTransId="{BBC9FEF8-CB8C-449A-BD67-B6C806A973A9}" sibTransId="{BC5BDE53-21EC-4BDD-8D0A-90A1A94759ED}"/>
    <dgm:cxn modelId="{76F36AC1-E825-4559-A5E3-7BE5F60EBC09}" type="presOf" srcId="{BFC8A1AB-DEE2-4F47-8C6F-4790B909ADCA}" destId="{106B61A5-C810-4E33-AB38-8E72D7FDF8FD}" srcOrd="0" destOrd="0" presId="urn:microsoft.com/office/officeart/2005/8/layout/hProcess4"/>
    <dgm:cxn modelId="{4F009445-BC87-4EDD-9171-FE6B5C782AFE}" type="presOf" srcId="{9BDB48DE-8AED-43C9-A78D-2400A174223D}" destId="{2D717BBC-B4C8-445A-9518-27AE4BD9FE46}" srcOrd="0" destOrd="2" presId="urn:microsoft.com/office/officeart/2005/8/layout/hProcess4"/>
    <dgm:cxn modelId="{ABD4DD44-8036-4CF0-8F5C-B76C735951E2}" srcId="{E12797CF-7E00-456A-8834-875A4F57EB62}" destId="{D9C44308-9977-41B9-A27D-D6F914526024}" srcOrd="1" destOrd="0" parTransId="{D19B171F-1890-4710-B6F0-FF9F4C603B33}" sibTransId="{D41CCD58-7629-4B3D-9658-979302672A3B}"/>
    <dgm:cxn modelId="{DB314A2F-8E5F-49CB-9A03-69744D69EEE9}" type="presOf" srcId="{363841FF-86AC-4C45-86BB-6AF2E4EE3400}" destId="{9B096853-0E60-4977-9A0D-1A354F36279E}" srcOrd="1" destOrd="0" presId="urn:microsoft.com/office/officeart/2005/8/layout/hProcess4"/>
    <dgm:cxn modelId="{0AA3A7B2-88E5-455B-ABCF-D5B273411093}" type="presOf" srcId="{2D40713E-520D-44DB-BCC9-AD29A9EAB737}" destId="{3EF2F991-6393-4BA0-98DD-84B396091C46}" srcOrd="1" destOrd="2" presId="urn:microsoft.com/office/officeart/2005/8/layout/hProcess4"/>
    <dgm:cxn modelId="{6268E97F-3D55-4BA2-9043-F12F147A75A6}" type="presOf" srcId="{D9C44308-9977-41B9-A27D-D6F914526024}" destId="{800FF276-C01D-4996-9D36-36372182B08C}" srcOrd="0" destOrd="0" presId="urn:microsoft.com/office/officeart/2005/8/layout/hProcess4"/>
    <dgm:cxn modelId="{65C2F23B-B6AA-4104-81C7-5F6FA14E539A}" srcId="{D9C44308-9977-41B9-A27D-D6F914526024}" destId="{363841FF-86AC-4C45-86BB-6AF2E4EE3400}" srcOrd="0" destOrd="0" parTransId="{6DA0827D-D502-469F-B811-B8EDCDFCA91A}" sibTransId="{0A532E16-BBB1-4005-A2BF-AB73647555BD}"/>
    <dgm:cxn modelId="{359DCBD6-BE7A-4895-BFB7-F1A8D01F4892}" type="presOf" srcId="{DD565C9B-2A48-4C83-8C6C-CE771C5E1B71}" destId="{9B096853-0E60-4977-9A0D-1A354F36279E}" srcOrd="1" destOrd="2" presId="urn:microsoft.com/office/officeart/2005/8/layout/hProcess4"/>
    <dgm:cxn modelId="{7090C68E-9492-46FC-A1F3-80289CD4AA7E}" srcId="{BFC8A1AB-DEE2-4F47-8C6F-4790B909ADCA}" destId="{B9BE9367-4962-4E12-9EBA-183EA2543AC9}" srcOrd="1" destOrd="0" parTransId="{82FA7FD1-DF45-4872-B66B-8B5454D3D31A}" sibTransId="{D4DDAD4F-9790-4416-BDFF-67DCC005C08A}"/>
    <dgm:cxn modelId="{B897A444-4339-4355-9B0C-C5EDF3E241D1}" type="presOf" srcId="{7715BBA6-9FE7-4EA5-B39A-92E5654F61C2}" destId="{21EC32B0-F977-4C8E-94D7-344E569D006F}" srcOrd="0" destOrd="0" presId="urn:microsoft.com/office/officeart/2005/8/layout/hProcess4"/>
    <dgm:cxn modelId="{5523F0B1-BF1C-4F9C-B63E-AAB1AFA75A4C}" srcId="{6CBAEB1B-1C06-402B-8246-D3CCCDE34128}" destId="{9BDB48DE-8AED-43C9-A78D-2400A174223D}" srcOrd="2" destOrd="0" parTransId="{AFF555AB-4F7E-4371-9730-FE66A053B226}" sibTransId="{6F232B0A-59E3-4619-A6DB-0F91E5343C35}"/>
    <dgm:cxn modelId="{504FE3C1-CE0A-4323-8F4F-1E800A2E1899}" type="presOf" srcId="{9BDB48DE-8AED-43C9-A78D-2400A174223D}" destId="{BC042A6F-9C4C-41BA-94F4-8F3289FA86BE}" srcOrd="1" destOrd="2" presId="urn:microsoft.com/office/officeart/2005/8/layout/hProcess4"/>
    <dgm:cxn modelId="{31F44CB6-5B2E-4720-855A-35009F08659A}" type="presOf" srcId="{EBD7C345-C265-4A6B-BAAE-AACB09DA50A8}" destId="{BC042A6F-9C4C-41BA-94F4-8F3289FA86BE}" srcOrd="1" destOrd="0" presId="urn:microsoft.com/office/officeart/2005/8/layout/hProcess4"/>
    <dgm:cxn modelId="{858FA7E6-9ED0-41F2-9E2C-8FF12CFBB5C2}" type="presOf" srcId="{1103B8BB-E792-4530-BF5F-B82897118E48}" destId="{BC042A6F-9C4C-41BA-94F4-8F3289FA86BE}" srcOrd="1" destOrd="1" presId="urn:microsoft.com/office/officeart/2005/8/layout/hProcess4"/>
    <dgm:cxn modelId="{19BE4B0C-8E9B-4B07-BD32-D0C2D5B0AFD6}" type="presOf" srcId="{221BA566-27E4-4AC4-878C-00C543225775}" destId="{9B096853-0E60-4977-9A0D-1A354F36279E}" srcOrd="1" destOrd="1" presId="urn:microsoft.com/office/officeart/2005/8/layout/hProcess4"/>
    <dgm:cxn modelId="{5CF927F3-B8B0-4A30-ACD6-8DAD51EA4091}" type="presParOf" srcId="{39B62282-E4D1-4772-9A8C-AE0FF85C3A39}" destId="{CF7771BC-4B07-4C85-84B0-05109679D860}" srcOrd="0" destOrd="0" presId="urn:microsoft.com/office/officeart/2005/8/layout/hProcess4"/>
    <dgm:cxn modelId="{4A19D723-609E-4C50-B0FC-316F6806A028}" type="presParOf" srcId="{39B62282-E4D1-4772-9A8C-AE0FF85C3A39}" destId="{A9383D05-5C1C-4C6C-BD25-498F90F05F1C}" srcOrd="1" destOrd="0" presId="urn:microsoft.com/office/officeart/2005/8/layout/hProcess4"/>
    <dgm:cxn modelId="{444C86CC-4DD7-4101-9506-DD5D694153D3}" type="presParOf" srcId="{39B62282-E4D1-4772-9A8C-AE0FF85C3A39}" destId="{4F5B9402-A1B1-490C-84F7-C6867C387F2C}" srcOrd="2" destOrd="0" presId="urn:microsoft.com/office/officeart/2005/8/layout/hProcess4"/>
    <dgm:cxn modelId="{61EDEF4D-20C3-493C-B892-221D68F5E062}" type="presParOf" srcId="{4F5B9402-A1B1-490C-84F7-C6867C387F2C}" destId="{DF1865BB-A127-47A3-8F7D-03FEC16A2615}" srcOrd="0" destOrd="0" presId="urn:microsoft.com/office/officeart/2005/8/layout/hProcess4"/>
    <dgm:cxn modelId="{AA8C40FE-551C-4A53-8CD4-3829F88E8ECE}" type="presParOf" srcId="{DF1865BB-A127-47A3-8F7D-03FEC16A2615}" destId="{B9D1FD1F-2A55-4BF3-87FE-EFBADA8FD569}" srcOrd="0" destOrd="0" presId="urn:microsoft.com/office/officeart/2005/8/layout/hProcess4"/>
    <dgm:cxn modelId="{0AA167B5-AD91-4424-8EB7-7F68DB2B89BE}" type="presParOf" srcId="{DF1865BB-A127-47A3-8F7D-03FEC16A2615}" destId="{2D717BBC-B4C8-445A-9518-27AE4BD9FE46}" srcOrd="1" destOrd="0" presId="urn:microsoft.com/office/officeart/2005/8/layout/hProcess4"/>
    <dgm:cxn modelId="{AAFBC7BA-91DC-47D7-AEF7-89EB67336413}" type="presParOf" srcId="{DF1865BB-A127-47A3-8F7D-03FEC16A2615}" destId="{BC042A6F-9C4C-41BA-94F4-8F3289FA86BE}" srcOrd="2" destOrd="0" presId="urn:microsoft.com/office/officeart/2005/8/layout/hProcess4"/>
    <dgm:cxn modelId="{88F71EC7-D7EF-4989-B687-EFDCE3390D3F}" type="presParOf" srcId="{DF1865BB-A127-47A3-8F7D-03FEC16A2615}" destId="{3DCACAC3-A934-4173-B048-8E30C03B0FDB}" srcOrd="3" destOrd="0" presId="urn:microsoft.com/office/officeart/2005/8/layout/hProcess4"/>
    <dgm:cxn modelId="{825FC82F-5155-454E-8DE3-0EA931085D8B}" type="presParOf" srcId="{DF1865BB-A127-47A3-8F7D-03FEC16A2615}" destId="{E99E8194-E6BF-4147-AADF-20F5FEA498AE}" srcOrd="4" destOrd="0" presId="urn:microsoft.com/office/officeart/2005/8/layout/hProcess4"/>
    <dgm:cxn modelId="{65FD4151-08DA-47C9-A571-9BE06BB9BB7C}" type="presParOf" srcId="{4F5B9402-A1B1-490C-84F7-C6867C387F2C}" destId="{21EC32B0-F977-4C8E-94D7-344E569D006F}" srcOrd="1" destOrd="0" presId="urn:microsoft.com/office/officeart/2005/8/layout/hProcess4"/>
    <dgm:cxn modelId="{E321DFCA-35D1-49EF-A65E-827FD9CD5DDF}" type="presParOf" srcId="{4F5B9402-A1B1-490C-84F7-C6867C387F2C}" destId="{3D1C7D0D-C204-4142-B27E-5A9E6E71153B}" srcOrd="2" destOrd="0" presId="urn:microsoft.com/office/officeart/2005/8/layout/hProcess4"/>
    <dgm:cxn modelId="{4ACC468C-2F85-4899-BF01-C4DD95AF34DC}" type="presParOf" srcId="{3D1C7D0D-C204-4142-B27E-5A9E6E71153B}" destId="{6C0E51BE-2713-44D0-82E9-7F8969076840}" srcOrd="0" destOrd="0" presId="urn:microsoft.com/office/officeart/2005/8/layout/hProcess4"/>
    <dgm:cxn modelId="{36F1EC74-F178-40BD-9279-A66E9FAA8F10}" type="presParOf" srcId="{3D1C7D0D-C204-4142-B27E-5A9E6E71153B}" destId="{A4378A3D-0556-4BD0-B1A3-720E60C2691B}" srcOrd="1" destOrd="0" presId="urn:microsoft.com/office/officeart/2005/8/layout/hProcess4"/>
    <dgm:cxn modelId="{60D3ECBA-D61C-4AAB-9EFE-BCF586E67281}" type="presParOf" srcId="{3D1C7D0D-C204-4142-B27E-5A9E6E71153B}" destId="{9B096853-0E60-4977-9A0D-1A354F36279E}" srcOrd="2" destOrd="0" presId="urn:microsoft.com/office/officeart/2005/8/layout/hProcess4"/>
    <dgm:cxn modelId="{1E7396B8-DA8F-44F0-A5F4-68496DC60DEE}" type="presParOf" srcId="{3D1C7D0D-C204-4142-B27E-5A9E6E71153B}" destId="{800FF276-C01D-4996-9D36-36372182B08C}" srcOrd="3" destOrd="0" presId="urn:microsoft.com/office/officeart/2005/8/layout/hProcess4"/>
    <dgm:cxn modelId="{F45389ED-98FA-4C04-A193-A5355EA0A684}" type="presParOf" srcId="{3D1C7D0D-C204-4142-B27E-5A9E6E71153B}" destId="{85E9B578-FB55-43F9-98E8-11C9AAFC801C}" srcOrd="4" destOrd="0" presId="urn:microsoft.com/office/officeart/2005/8/layout/hProcess4"/>
    <dgm:cxn modelId="{C964E607-9C2F-49C7-8914-C4AA03D8EABE}" type="presParOf" srcId="{4F5B9402-A1B1-490C-84F7-C6867C387F2C}" destId="{8FC2815C-737E-4E2D-884C-40A9ACD344B0}" srcOrd="3" destOrd="0" presId="urn:microsoft.com/office/officeart/2005/8/layout/hProcess4"/>
    <dgm:cxn modelId="{683495CE-2E94-49EA-81B3-644141D102D2}" type="presParOf" srcId="{4F5B9402-A1B1-490C-84F7-C6867C387F2C}" destId="{C3CA1D45-D257-4CB4-ADDA-1EA193200FC6}" srcOrd="4" destOrd="0" presId="urn:microsoft.com/office/officeart/2005/8/layout/hProcess4"/>
    <dgm:cxn modelId="{8A6E68FD-6463-46E3-872E-8B9AC97A2FBB}" type="presParOf" srcId="{C3CA1D45-D257-4CB4-ADDA-1EA193200FC6}" destId="{CBE87E88-F5F0-40B2-A4AF-340140FBB8CF}" srcOrd="0" destOrd="0" presId="urn:microsoft.com/office/officeart/2005/8/layout/hProcess4"/>
    <dgm:cxn modelId="{EDB7B6C8-45F3-48A0-865D-4E83F38F4ADC}" type="presParOf" srcId="{C3CA1D45-D257-4CB4-ADDA-1EA193200FC6}" destId="{18FE2CA2-189B-4FF3-A7EA-B41362BC9D95}" srcOrd="1" destOrd="0" presId="urn:microsoft.com/office/officeart/2005/8/layout/hProcess4"/>
    <dgm:cxn modelId="{0082AE71-39A6-49F1-A117-2B2AD8313627}" type="presParOf" srcId="{C3CA1D45-D257-4CB4-ADDA-1EA193200FC6}" destId="{3EF2F991-6393-4BA0-98DD-84B396091C46}" srcOrd="2" destOrd="0" presId="urn:microsoft.com/office/officeart/2005/8/layout/hProcess4"/>
    <dgm:cxn modelId="{B82FF4E8-8C78-42F7-8886-99EC3B846B4B}" type="presParOf" srcId="{C3CA1D45-D257-4CB4-ADDA-1EA193200FC6}" destId="{106B61A5-C810-4E33-AB38-8E72D7FDF8FD}" srcOrd="3" destOrd="0" presId="urn:microsoft.com/office/officeart/2005/8/layout/hProcess4"/>
    <dgm:cxn modelId="{F9FD7356-761E-45C2-9E5E-41A9112D8F63}" type="presParOf" srcId="{C3CA1D45-D257-4CB4-ADDA-1EA193200FC6}" destId="{CADC6249-8BD4-45B6-A44D-229CAEDADFB7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AFAE0E2-8A31-4770-8B5C-B312E52D63F0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a-ES"/>
        </a:p>
      </dgm:t>
    </dgm:pt>
    <dgm:pt modelId="{7A7D3E7A-73B8-4352-BFE4-4EBBAA6D68D4}">
      <dgm:prSet phldrT="[Texto]"/>
      <dgm:spPr/>
      <dgm:t>
        <a:bodyPr/>
        <a:lstStyle/>
        <a:p>
          <a:r>
            <a:rPr lang="ca-ES" dirty="0" smtClean="0"/>
            <a:t>Situació actual</a:t>
          </a:r>
          <a:endParaRPr lang="ca-ES" dirty="0"/>
        </a:p>
      </dgm:t>
    </dgm:pt>
    <dgm:pt modelId="{B72C03CF-05CB-40B2-BD81-8B1915FC4263}" type="parTrans" cxnId="{66E86519-25D6-4C70-8E53-D023638D436F}">
      <dgm:prSet/>
      <dgm:spPr/>
      <dgm:t>
        <a:bodyPr/>
        <a:lstStyle/>
        <a:p>
          <a:endParaRPr lang="ca-ES"/>
        </a:p>
      </dgm:t>
    </dgm:pt>
    <dgm:pt modelId="{DAA68714-1950-4C5C-B6C9-312FC04B3ED5}" type="sibTrans" cxnId="{66E86519-25D6-4C70-8E53-D023638D436F}">
      <dgm:prSet/>
      <dgm:spPr/>
      <dgm:t>
        <a:bodyPr/>
        <a:lstStyle/>
        <a:p>
          <a:endParaRPr lang="ca-ES"/>
        </a:p>
      </dgm:t>
    </dgm:pt>
    <dgm:pt modelId="{92E188FB-117E-4C47-98B6-20A2C9252AD4}">
      <dgm:prSet phldrT="[Texto]"/>
      <dgm:spPr/>
      <dgm:t>
        <a:bodyPr/>
        <a:lstStyle/>
        <a:p>
          <a:pPr algn="ctr"/>
          <a:r>
            <a:rPr lang="es-ES_tradnl" dirty="0" smtClean="0"/>
            <a:t>- Fase final de producción incompleta</a:t>
          </a:r>
        </a:p>
        <a:p>
          <a:pPr algn="ctr"/>
          <a:r>
            <a:rPr lang="es-ES_tradnl" dirty="0" smtClean="0"/>
            <a:t>- Realizando pruebas de integración, con expedientes compuestos y diferentes tipologías</a:t>
          </a:r>
        </a:p>
        <a:p>
          <a:pPr algn="ctr"/>
          <a:r>
            <a:rPr lang="es-ES_tradnl" dirty="0" smtClean="0"/>
            <a:t>- Incidencias y errores al middleware fase de retorno e ingreso</a:t>
          </a:r>
          <a:endParaRPr lang="ca-ES" dirty="0"/>
        </a:p>
      </dgm:t>
    </dgm:pt>
    <dgm:pt modelId="{C4A63A0A-437B-43E8-A325-1B7DF1B7B655}" type="parTrans" cxnId="{45C56F27-8AFD-4775-8D21-3942D8D6EA83}">
      <dgm:prSet/>
      <dgm:spPr/>
      <dgm:t>
        <a:bodyPr/>
        <a:lstStyle/>
        <a:p>
          <a:endParaRPr lang="ca-ES"/>
        </a:p>
      </dgm:t>
    </dgm:pt>
    <dgm:pt modelId="{BBD5AEFA-7AC6-4268-A677-D08841D3593C}" type="sibTrans" cxnId="{45C56F27-8AFD-4775-8D21-3942D8D6EA83}">
      <dgm:prSet/>
      <dgm:spPr/>
      <dgm:t>
        <a:bodyPr/>
        <a:lstStyle/>
        <a:p>
          <a:endParaRPr lang="ca-ES"/>
        </a:p>
      </dgm:t>
    </dgm:pt>
    <dgm:pt modelId="{A8819E50-EBBE-46E7-B70C-41CA2D730FDE}">
      <dgm:prSet phldrT="[Texto]"/>
      <dgm:spPr/>
      <dgm:t>
        <a:bodyPr/>
        <a:lstStyle/>
        <a:p>
          <a:pPr algn="ctr"/>
          <a:r>
            <a:rPr lang="es-ES_tradnl" dirty="0" smtClean="0">
              <a:solidFill>
                <a:schemeClr val="tx1"/>
              </a:solidFill>
            </a:rPr>
            <a:t>- Faltan pruebas sobre documentos con firma electrónica (</a:t>
          </a:r>
          <a:r>
            <a:rPr lang="es-ES_tradnl" dirty="0" err="1" smtClean="0">
              <a:solidFill>
                <a:schemeClr val="tx1"/>
              </a:solidFill>
            </a:rPr>
            <a:t>dettached</a:t>
          </a:r>
          <a:r>
            <a:rPr lang="es-ES_tradnl" dirty="0" smtClean="0">
              <a:solidFill>
                <a:schemeClr val="tx1"/>
              </a:solidFill>
            </a:rPr>
            <a:t>)</a:t>
          </a:r>
        </a:p>
        <a:p>
          <a:pPr algn="ctr"/>
          <a:r>
            <a:rPr lang="es-ES_tradnl" dirty="0" smtClean="0">
              <a:solidFill>
                <a:schemeClr val="tx1"/>
              </a:solidFill>
            </a:rPr>
            <a:t>- Incidencia interpretación estructura de metadatos ($)</a:t>
          </a:r>
          <a:endParaRPr lang="ca-ES" dirty="0">
            <a:solidFill>
              <a:schemeClr val="tx1"/>
            </a:solidFill>
          </a:endParaRPr>
        </a:p>
      </dgm:t>
    </dgm:pt>
    <dgm:pt modelId="{E2A9EF29-ED74-4134-A86A-2ADCB289DC95}" type="parTrans" cxnId="{40503072-7E7A-428C-A245-69F02147319E}">
      <dgm:prSet/>
      <dgm:spPr/>
      <dgm:t>
        <a:bodyPr/>
        <a:lstStyle/>
        <a:p>
          <a:endParaRPr lang="ca-ES"/>
        </a:p>
      </dgm:t>
    </dgm:pt>
    <dgm:pt modelId="{6C09B4A2-496C-4860-8D11-D4CBEE4E628E}" type="sibTrans" cxnId="{40503072-7E7A-428C-A245-69F02147319E}">
      <dgm:prSet/>
      <dgm:spPr/>
      <dgm:t>
        <a:bodyPr/>
        <a:lstStyle/>
        <a:p>
          <a:endParaRPr lang="ca-ES"/>
        </a:p>
      </dgm:t>
    </dgm:pt>
    <dgm:pt modelId="{B3411C0F-0E96-43E7-AC19-6B63FEE8B4C5}">
      <dgm:prSet phldrT="[Texto]"/>
      <dgm:spPr/>
      <dgm:t>
        <a:bodyPr/>
        <a:lstStyle/>
        <a:p>
          <a:r>
            <a:rPr lang="es-ES" noProof="0" dirty="0" smtClean="0"/>
            <a:t>- Desarrollo e integración implementados</a:t>
          </a:r>
        </a:p>
        <a:p>
          <a:r>
            <a:rPr lang="es-ES" noProof="0" dirty="0" smtClean="0"/>
            <a:t>- Configuración unidad documental y expediente</a:t>
          </a:r>
        </a:p>
        <a:p>
          <a:r>
            <a:rPr lang="es-ES" noProof="0" dirty="0" smtClean="0"/>
            <a:t>- Pruebas de envío a middleware</a:t>
          </a:r>
          <a:endParaRPr lang="es-ES" noProof="0" dirty="0"/>
        </a:p>
      </dgm:t>
    </dgm:pt>
    <dgm:pt modelId="{06728D95-9AD8-41DB-88DE-2B4E839AD03D}" type="parTrans" cxnId="{3703600A-CC66-4FDE-8D99-60DD15ABA556}">
      <dgm:prSet/>
      <dgm:spPr/>
      <dgm:t>
        <a:bodyPr/>
        <a:lstStyle/>
        <a:p>
          <a:endParaRPr lang="ca-ES"/>
        </a:p>
      </dgm:t>
    </dgm:pt>
    <dgm:pt modelId="{D2D3ABB4-3860-497C-8DB1-6FAA1993D741}" type="sibTrans" cxnId="{3703600A-CC66-4FDE-8D99-60DD15ABA556}">
      <dgm:prSet/>
      <dgm:spPr/>
      <dgm:t>
        <a:bodyPr/>
        <a:lstStyle/>
        <a:p>
          <a:endParaRPr lang="ca-ES"/>
        </a:p>
      </dgm:t>
    </dgm:pt>
    <dgm:pt modelId="{1FC785E5-A99C-4D70-853E-4CA3C51B5BC8}" type="pres">
      <dgm:prSet presAssocID="{BAFAE0E2-8A31-4770-8B5C-B312E52D63F0}" presName="composite" presStyleCnt="0">
        <dgm:presLayoutVars>
          <dgm:chMax val="1"/>
          <dgm:dir/>
          <dgm:resizeHandles val="exact"/>
        </dgm:presLayoutVars>
      </dgm:prSet>
      <dgm:spPr/>
    </dgm:pt>
    <dgm:pt modelId="{5D36D0F4-EB16-4F07-B2DB-B6A88B93462C}" type="pres">
      <dgm:prSet presAssocID="{7A7D3E7A-73B8-4352-BFE4-4EBBAA6D68D4}" presName="roof" presStyleLbl="dkBgShp" presStyleIdx="0" presStyleCnt="2"/>
      <dgm:spPr/>
    </dgm:pt>
    <dgm:pt modelId="{2CB26255-9F8D-4D2F-AE1C-491431B271D4}" type="pres">
      <dgm:prSet presAssocID="{7A7D3E7A-73B8-4352-BFE4-4EBBAA6D68D4}" presName="pillars" presStyleCnt="0"/>
      <dgm:spPr/>
    </dgm:pt>
    <dgm:pt modelId="{2E8647D1-ACA4-43D8-B6A2-ED1453CE1CBE}" type="pres">
      <dgm:prSet presAssocID="{7A7D3E7A-73B8-4352-BFE4-4EBBAA6D68D4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CD1E2761-6732-4611-8A30-140EEA8C413E}" type="pres">
      <dgm:prSet presAssocID="{A8819E50-EBBE-46E7-B70C-41CA2D730FDE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CC9F2F0B-84FB-40E0-BB6B-BF556A2399CE}" type="pres">
      <dgm:prSet presAssocID="{B3411C0F-0E96-43E7-AC19-6B63FEE8B4C5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59765D8A-742E-439B-BCDD-AD77A716318D}" type="pres">
      <dgm:prSet presAssocID="{7A7D3E7A-73B8-4352-BFE4-4EBBAA6D68D4}" presName="base" presStyleLbl="dkBgShp" presStyleIdx="1" presStyleCnt="2"/>
      <dgm:spPr/>
    </dgm:pt>
  </dgm:ptLst>
  <dgm:cxnLst>
    <dgm:cxn modelId="{E2CBFD06-4F0C-4B4D-B419-503264AE02F3}" type="presOf" srcId="{92E188FB-117E-4C47-98B6-20A2C9252AD4}" destId="{2E8647D1-ACA4-43D8-B6A2-ED1453CE1CBE}" srcOrd="0" destOrd="0" presId="urn:microsoft.com/office/officeart/2005/8/layout/hList3"/>
    <dgm:cxn modelId="{43261938-0B52-4F77-B448-DAC3775E6609}" type="presOf" srcId="{7A7D3E7A-73B8-4352-BFE4-4EBBAA6D68D4}" destId="{5D36D0F4-EB16-4F07-B2DB-B6A88B93462C}" srcOrd="0" destOrd="0" presId="urn:microsoft.com/office/officeart/2005/8/layout/hList3"/>
    <dgm:cxn modelId="{1F5AD4A0-DDFA-40A7-BF78-C3456AB459FF}" type="presOf" srcId="{BAFAE0E2-8A31-4770-8B5C-B312E52D63F0}" destId="{1FC785E5-A99C-4D70-853E-4CA3C51B5BC8}" srcOrd="0" destOrd="0" presId="urn:microsoft.com/office/officeart/2005/8/layout/hList3"/>
    <dgm:cxn modelId="{45C56F27-8AFD-4775-8D21-3942D8D6EA83}" srcId="{7A7D3E7A-73B8-4352-BFE4-4EBBAA6D68D4}" destId="{92E188FB-117E-4C47-98B6-20A2C9252AD4}" srcOrd="0" destOrd="0" parTransId="{C4A63A0A-437B-43E8-A325-1B7DF1B7B655}" sibTransId="{BBD5AEFA-7AC6-4268-A677-D08841D3593C}"/>
    <dgm:cxn modelId="{35A3923A-6BCC-47E8-B7A9-3411833FB83C}" type="presOf" srcId="{A8819E50-EBBE-46E7-B70C-41CA2D730FDE}" destId="{CD1E2761-6732-4611-8A30-140EEA8C413E}" srcOrd="0" destOrd="0" presId="urn:microsoft.com/office/officeart/2005/8/layout/hList3"/>
    <dgm:cxn modelId="{40503072-7E7A-428C-A245-69F02147319E}" srcId="{7A7D3E7A-73B8-4352-BFE4-4EBBAA6D68D4}" destId="{A8819E50-EBBE-46E7-B70C-41CA2D730FDE}" srcOrd="1" destOrd="0" parTransId="{E2A9EF29-ED74-4134-A86A-2ADCB289DC95}" sibTransId="{6C09B4A2-496C-4860-8D11-D4CBEE4E628E}"/>
    <dgm:cxn modelId="{3703600A-CC66-4FDE-8D99-60DD15ABA556}" srcId="{7A7D3E7A-73B8-4352-BFE4-4EBBAA6D68D4}" destId="{B3411C0F-0E96-43E7-AC19-6B63FEE8B4C5}" srcOrd="2" destOrd="0" parTransId="{06728D95-9AD8-41DB-88DE-2B4E839AD03D}" sibTransId="{D2D3ABB4-3860-497C-8DB1-6FAA1993D741}"/>
    <dgm:cxn modelId="{66E86519-25D6-4C70-8E53-D023638D436F}" srcId="{BAFAE0E2-8A31-4770-8B5C-B312E52D63F0}" destId="{7A7D3E7A-73B8-4352-BFE4-4EBBAA6D68D4}" srcOrd="0" destOrd="0" parTransId="{B72C03CF-05CB-40B2-BD81-8B1915FC4263}" sibTransId="{DAA68714-1950-4C5C-B6C9-312FC04B3ED5}"/>
    <dgm:cxn modelId="{B98FF76A-C464-4A1F-9622-120C6F93794A}" type="presOf" srcId="{B3411C0F-0E96-43E7-AC19-6B63FEE8B4C5}" destId="{CC9F2F0B-84FB-40E0-BB6B-BF556A2399CE}" srcOrd="0" destOrd="0" presId="urn:microsoft.com/office/officeart/2005/8/layout/hList3"/>
    <dgm:cxn modelId="{2FC653A2-89C9-4AD1-8C47-AF05718D335D}" type="presParOf" srcId="{1FC785E5-A99C-4D70-853E-4CA3C51B5BC8}" destId="{5D36D0F4-EB16-4F07-B2DB-B6A88B93462C}" srcOrd="0" destOrd="0" presId="urn:microsoft.com/office/officeart/2005/8/layout/hList3"/>
    <dgm:cxn modelId="{E31FDD20-AFD9-4E5E-AB88-7C5F8AD43FCA}" type="presParOf" srcId="{1FC785E5-A99C-4D70-853E-4CA3C51B5BC8}" destId="{2CB26255-9F8D-4D2F-AE1C-491431B271D4}" srcOrd="1" destOrd="0" presId="urn:microsoft.com/office/officeart/2005/8/layout/hList3"/>
    <dgm:cxn modelId="{D31E8E81-336C-4E90-B90D-957862CB7A68}" type="presParOf" srcId="{2CB26255-9F8D-4D2F-AE1C-491431B271D4}" destId="{2E8647D1-ACA4-43D8-B6A2-ED1453CE1CBE}" srcOrd="0" destOrd="0" presId="urn:microsoft.com/office/officeart/2005/8/layout/hList3"/>
    <dgm:cxn modelId="{03D67B7E-6FA3-47F2-B51D-9F0D3636F8C2}" type="presParOf" srcId="{2CB26255-9F8D-4D2F-AE1C-491431B271D4}" destId="{CD1E2761-6732-4611-8A30-140EEA8C413E}" srcOrd="1" destOrd="0" presId="urn:microsoft.com/office/officeart/2005/8/layout/hList3"/>
    <dgm:cxn modelId="{4BFBEBE9-A7EA-4416-9D60-94C186491801}" type="presParOf" srcId="{2CB26255-9F8D-4D2F-AE1C-491431B271D4}" destId="{CC9F2F0B-84FB-40E0-BB6B-BF556A2399CE}" srcOrd="2" destOrd="0" presId="urn:microsoft.com/office/officeart/2005/8/layout/hList3"/>
    <dgm:cxn modelId="{61E455FF-EE0D-4D51-AEA1-07546466B4F3}" type="presParOf" srcId="{1FC785E5-A99C-4D70-853E-4CA3C51B5BC8}" destId="{59765D8A-742E-439B-BCDD-AD77A716318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9CC69C4-9A4C-446D-BE6A-D77A2C3B588A}" type="doc">
      <dgm:prSet loTypeId="urn:microsoft.com/office/officeart/2005/8/layout/vList4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ca-ES"/>
        </a:p>
      </dgm:t>
    </dgm:pt>
    <dgm:pt modelId="{A4605FA8-08FF-4968-AC1C-2E514EB3CBC0}">
      <dgm:prSet phldrT="[Texto]" custT="1"/>
      <dgm:spPr/>
      <dgm:t>
        <a:bodyPr/>
        <a:lstStyle/>
        <a:p>
          <a:r>
            <a:rPr lang="es-ES" sz="2000" noProof="0" dirty="0" smtClean="0"/>
            <a:t>Posibilidad delegar archivo definitivo, independientemente del ECM o RM (</a:t>
          </a:r>
          <a:r>
            <a:rPr lang="es-ES" sz="2000" noProof="0" dirty="0" err="1" smtClean="0"/>
            <a:t>Alfresco</a:t>
          </a:r>
          <a:r>
            <a:rPr lang="es-ES" sz="2000" noProof="0" dirty="0" smtClean="0"/>
            <a:t>, </a:t>
          </a:r>
          <a:r>
            <a:rPr lang="es-ES" sz="2000" noProof="0" dirty="0" err="1" smtClean="0"/>
            <a:t>Documentum</a:t>
          </a:r>
          <a:r>
            <a:rPr lang="es-ES" sz="2000" noProof="0" dirty="0" smtClean="0"/>
            <a:t>) </a:t>
          </a:r>
          <a:endParaRPr lang="es-ES" sz="2000" noProof="0" dirty="0"/>
        </a:p>
      </dgm:t>
    </dgm:pt>
    <dgm:pt modelId="{938BA252-B1B4-4D3F-94ED-1E422ADDDE55}" type="parTrans" cxnId="{9B76C13E-4B5A-4FFE-8AD1-E662FC297CB2}">
      <dgm:prSet/>
      <dgm:spPr/>
      <dgm:t>
        <a:bodyPr/>
        <a:lstStyle/>
        <a:p>
          <a:endParaRPr lang="ca-ES"/>
        </a:p>
      </dgm:t>
    </dgm:pt>
    <dgm:pt modelId="{7B44FB43-D705-40B9-BA1C-57C21C98DB2F}" type="sibTrans" cxnId="{9B76C13E-4B5A-4FFE-8AD1-E662FC297CB2}">
      <dgm:prSet/>
      <dgm:spPr/>
      <dgm:t>
        <a:bodyPr/>
        <a:lstStyle/>
        <a:p>
          <a:endParaRPr lang="ca-ES"/>
        </a:p>
      </dgm:t>
    </dgm:pt>
    <dgm:pt modelId="{CA669566-15D5-410A-84A0-60C1D3CC1DAB}">
      <dgm:prSet phldrT="[Texto]" custT="1"/>
      <dgm:spPr/>
      <dgm:t>
        <a:bodyPr/>
        <a:lstStyle/>
        <a:p>
          <a:r>
            <a:rPr lang="es-ES" sz="2000" noProof="0" dirty="0" smtClean="0"/>
            <a:t>Sistema con componentes distribuidos. Alta complejidad en la fase de desarrollo</a:t>
          </a:r>
          <a:endParaRPr lang="es-ES" sz="2000" noProof="0" dirty="0"/>
        </a:p>
      </dgm:t>
    </dgm:pt>
    <dgm:pt modelId="{1B9C9DBB-BEC0-4565-9755-00C0BE4FD132}" type="parTrans" cxnId="{F411742C-AFF9-4C5B-AEA1-E81045251054}">
      <dgm:prSet/>
      <dgm:spPr/>
      <dgm:t>
        <a:bodyPr/>
        <a:lstStyle/>
        <a:p>
          <a:endParaRPr lang="ca-ES"/>
        </a:p>
      </dgm:t>
    </dgm:pt>
    <dgm:pt modelId="{F806B1E0-0213-4155-9EFB-A4887A200522}" type="sibTrans" cxnId="{F411742C-AFF9-4C5B-AEA1-E81045251054}">
      <dgm:prSet/>
      <dgm:spPr/>
      <dgm:t>
        <a:bodyPr/>
        <a:lstStyle/>
        <a:p>
          <a:endParaRPr lang="ca-ES"/>
        </a:p>
      </dgm:t>
    </dgm:pt>
    <dgm:pt modelId="{32726C53-9736-47BE-8EF5-482694C72053}">
      <dgm:prSet phldrT="[Texto]" custT="1"/>
      <dgm:spPr/>
      <dgm:t>
        <a:bodyPr/>
        <a:lstStyle/>
        <a:p>
          <a:r>
            <a:rPr lang="es-ES" sz="2000" noProof="0" dirty="0" smtClean="0"/>
            <a:t>Proyecto común entre Universidades que aprovecha la inversión realizada, basada en objetivos comunes.</a:t>
          </a:r>
          <a:endParaRPr lang="es-ES" sz="2000" noProof="0" dirty="0"/>
        </a:p>
      </dgm:t>
    </dgm:pt>
    <dgm:pt modelId="{E0845510-DEC1-49E2-8C7B-AE5157FFE5A7}" type="parTrans" cxnId="{D5F7F746-9154-4A4D-8B8A-9C3A31820C03}">
      <dgm:prSet/>
      <dgm:spPr/>
      <dgm:t>
        <a:bodyPr/>
        <a:lstStyle/>
        <a:p>
          <a:endParaRPr lang="ca-ES"/>
        </a:p>
      </dgm:t>
    </dgm:pt>
    <dgm:pt modelId="{4F597C26-73F2-4A06-99B8-735956B6FA2E}" type="sibTrans" cxnId="{D5F7F746-9154-4A4D-8B8A-9C3A31820C03}">
      <dgm:prSet/>
      <dgm:spPr/>
      <dgm:t>
        <a:bodyPr/>
        <a:lstStyle/>
        <a:p>
          <a:endParaRPr lang="ca-ES"/>
        </a:p>
      </dgm:t>
    </dgm:pt>
    <dgm:pt modelId="{9A9CCA1B-AB5E-481A-93CF-FB05700350B7}">
      <dgm:prSet phldrT="[Texto]" custT="1"/>
      <dgm:spPr/>
      <dgm:t>
        <a:bodyPr/>
        <a:lstStyle/>
        <a:p>
          <a:r>
            <a:rPr lang="es-ES" sz="2000" noProof="0" dirty="0" smtClean="0"/>
            <a:t>Nos permite avanzar y hacer visible la necesidad de aplicar políticas de preservación a largo plazo todavía no contempladas en la Universidad</a:t>
          </a:r>
          <a:endParaRPr lang="es-ES" sz="2000" noProof="0" dirty="0"/>
        </a:p>
      </dgm:t>
    </dgm:pt>
    <dgm:pt modelId="{590410B7-DECD-41B8-95E5-AE7E71FE865E}" type="parTrans" cxnId="{80BBE456-8493-4AE4-A14D-157630AECF70}">
      <dgm:prSet/>
      <dgm:spPr/>
      <dgm:t>
        <a:bodyPr/>
        <a:lstStyle/>
        <a:p>
          <a:endParaRPr lang="ca-ES"/>
        </a:p>
      </dgm:t>
    </dgm:pt>
    <dgm:pt modelId="{1E13A11C-C7D8-49DF-A5B3-29403E51DBBE}" type="sibTrans" cxnId="{80BBE456-8493-4AE4-A14D-157630AECF70}">
      <dgm:prSet/>
      <dgm:spPr/>
      <dgm:t>
        <a:bodyPr/>
        <a:lstStyle/>
        <a:p>
          <a:endParaRPr lang="ca-ES"/>
        </a:p>
      </dgm:t>
    </dgm:pt>
    <dgm:pt modelId="{BC780FA0-6377-4F3F-8604-FF524E07FC54}" type="pres">
      <dgm:prSet presAssocID="{19CC69C4-9A4C-446D-BE6A-D77A2C3B588A}" presName="linear" presStyleCnt="0">
        <dgm:presLayoutVars>
          <dgm:dir/>
          <dgm:resizeHandles val="exact"/>
        </dgm:presLayoutVars>
      </dgm:prSet>
      <dgm:spPr/>
    </dgm:pt>
    <dgm:pt modelId="{F9EBD5BD-E17E-4952-BD97-173AF37D1E4A}" type="pres">
      <dgm:prSet presAssocID="{A4605FA8-08FF-4968-AC1C-2E514EB3CBC0}" presName="comp" presStyleCnt="0"/>
      <dgm:spPr/>
    </dgm:pt>
    <dgm:pt modelId="{3ED3CAC5-68A1-4583-B6DF-2E0C63A38963}" type="pres">
      <dgm:prSet presAssocID="{A4605FA8-08FF-4968-AC1C-2E514EB3CBC0}" presName="box" presStyleLbl="node1" presStyleIdx="0" presStyleCnt="4"/>
      <dgm:spPr/>
    </dgm:pt>
    <dgm:pt modelId="{C3550DDB-2616-4286-B04A-2DD4E57DC027}" type="pres">
      <dgm:prSet presAssocID="{A4605FA8-08FF-4968-AC1C-2E514EB3CBC0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9A18AA5-617E-44F8-890F-11CE497E28BE}" type="pres">
      <dgm:prSet presAssocID="{A4605FA8-08FF-4968-AC1C-2E514EB3CBC0}" presName="text" presStyleLbl="node1" presStyleIdx="0" presStyleCnt="4">
        <dgm:presLayoutVars>
          <dgm:bulletEnabled val="1"/>
        </dgm:presLayoutVars>
      </dgm:prSet>
      <dgm:spPr/>
    </dgm:pt>
    <dgm:pt modelId="{A6EAA589-79E0-4973-BC10-4EC79E9345E9}" type="pres">
      <dgm:prSet presAssocID="{7B44FB43-D705-40B9-BA1C-57C21C98DB2F}" presName="spacer" presStyleCnt="0"/>
      <dgm:spPr/>
    </dgm:pt>
    <dgm:pt modelId="{DCF8D1AE-2DBC-4886-A5E5-09C048C17AE3}" type="pres">
      <dgm:prSet presAssocID="{CA669566-15D5-410A-84A0-60C1D3CC1DAB}" presName="comp" presStyleCnt="0"/>
      <dgm:spPr/>
    </dgm:pt>
    <dgm:pt modelId="{A35706D2-1968-4C86-B351-72B2DC4FEF54}" type="pres">
      <dgm:prSet presAssocID="{CA669566-15D5-410A-84A0-60C1D3CC1DAB}" presName="box" presStyleLbl="node1" presStyleIdx="1" presStyleCnt="4"/>
      <dgm:spPr/>
      <dgm:t>
        <a:bodyPr/>
        <a:lstStyle/>
        <a:p>
          <a:endParaRPr lang="ca-ES"/>
        </a:p>
      </dgm:t>
    </dgm:pt>
    <dgm:pt modelId="{732C37C7-BA05-47F4-B76C-31A244FEF82A}" type="pres">
      <dgm:prSet presAssocID="{CA669566-15D5-410A-84A0-60C1D3CC1DAB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6679EE1-3F73-410C-8623-6A81D382D4EA}" type="pres">
      <dgm:prSet presAssocID="{CA669566-15D5-410A-84A0-60C1D3CC1DAB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538285BB-DA10-4B18-B345-286DC9AEF3B0}" type="pres">
      <dgm:prSet presAssocID="{F806B1E0-0213-4155-9EFB-A4887A200522}" presName="spacer" presStyleCnt="0"/>
      <dgm:spPr/>
    </dgm:pt>
    <dgm:pt modelId="{6411FEBA-318F-4AB5-9A71-9582BD1F1203}" type="pres">
      <dgm:prSet presAssocID="{32726C53-9736-47BE-8EF5-482694C72053}" presName="comp" presStyleCnt="0"/>
      <dgm:spPr/>
    </dgm:pt>
    <dgm:pt modelId="{EC191C8F-8A83-435C-BCCA-3277C791EABD}" type="pres">
      <dgm:prSet presAssocID="{32726C53-9736-47BE-8EF5-482694C72053}" presName="box" presStyleLbl="node1" presStyleIdx="2" presStyleCnt="4"/>
      <dgm:spPr/>
    </dgm:pt>
    <dgm:pt modelId="{59884A13-7703-4907-8B01-41699CC97DFD}" type="pres">
      <dgm:prSet presAssocID="{32726C53-9736-47BE-8EF5-482694C72053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5169864-8BAE-404A-AB48-D372E1942743}" type="pres">
      <dgm:prSet presAssocID="{32726C53-9736-47BE-8EF5-482694C72053}" presName="text" presStyleLbl="node1" presStyleIdx="2" presStyleCnt="4">
        <dgm:presLayoutVars>
          <dgm:bulletEnabled val="1"/>
        </dgm:presLayoutVars>
      </dgm:prSet>
      <dgm:spPr/>
    </dgm:pt>
    <dgm:pt modelId="{89FD90F7-F6E4-404C-9D2C-36B939BC291D}" type="pres">
      <dgm:prSet presAssocID="{4F597C26-73F2-4A06-99B8-735956B6FA2E}" presName="spacer" presStyleCnt="0"/>
      <dgm:spPr/>
    </dgm:pt>
    <dgm:pt modelId="{1D132349-D44D-41E6-986B-3B719F08A512}" type="pres">
      <dgm:prSet presAssocID="{9A9CCA1B-AB5E-481A-93CF-FB05700350B7}" presName="comp" presStyleCnt="0"/>
      <dgm:spPr/>
    </dgm:pt>
    <dgm:pt modelId="{2A56E715-DE93-41F7-9B47-C7AAAFD8EDCD}" type="pres">
      <dgm:prSet presAssocID="{9A9CCA1B-AB5E-481A-93CF-FB05700350B7}" presName="box" presStyleLbl="node1" presStyleIdx="3" presStyleCnt="4"/>
      <dgm:spPr/>
    </dgm:pt>
    <dgm:pt modelId="{08764D75-8B5F-4520-A391-39650F4D1254}" type="pres">
      <dgm:prSet presAssocID="{9A9CCA1B-AB5E-481A-93CF-FB05700350B7}" presName="img" presStyleLbl="fgImgPlace1" presStyleIdx="3" presStyleCnt="4" custLinFactNeighborX="-2196" custLinFactNeighborY="-4832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1B677FC9-4127-4A7C-9C12-3FC6F58E351D}" type="pres">
      <dgm:prSet presAssocID="{9A9CCA1B-AB5E-481A-93CF-FB05700350B7}" presName="text" presStyleLbl="node1" presStyleIdx="3" presStyleCnt="4">
        <dgm:presLayoutVars>
          <dgm:bulletEnabled val="1"/>
        </dgm:presLayoutVars>
      </dgm:prSet>
      <dgm:spPr/>
    </dgm:pt>
  </dgm:ptLst>
  <dgm:cxnLst>
    <dgm:cxn modelId="{248D08E9-0B63-4362-A8D0-AC8D2CAF43FB}" type="presOf" srcId="{19CC69C4-9A4C-446D-BE6A-D77A2C3B588A}" destId="{BC780FA0-6377-4F3F-8604-FF524E07FC54}" srcOrd="0" destOrd="0" presId="urn:microsoft.com/office/officeart/2005/8/layout/vList4"/>
    <dgm:cxn modelId="{7126828B-EFDA-4892-8C64-0BCDB6CDB731}" type="presOf" srcId="{CA669566-15D5-410A-84A0-60C1D3CC1DAB}" destId="{A35706D2-1968-4C86-B351-72B2DC4FEF54}" srcOrd="0" destOrd="0" presId="urn:microsoft.com/office/officeart/2005/8/layout/vList4"/>
    <dgm:cxn modelId="{80BBE456-8493-4AE4-A14D-157630AECF70}" srcId="{19CC69C4-9A4C-446D-BE6A-D77A2C3B588A}" destId="{9A9CCA1B-AB5E-481A-93CF-FB05700350B7}" srcOrd="3" destOrd="0" parTransId="{590410B7-DECD-41B8-95E5-AE7E71FE865E}" sibTransId="{1E13A11C-C7D8-49DF-A5B3-29403E51DBBE}"/>
    <dgm:cxn modelId="{C898D9A2-ED12-43F2-AD00-579AC9B9A792}" type="presOf" srcId="{9A9CCA1B-AB5E-481A-93CF-FB05700350B7}" destId="{1B677FC9-4127-4A7C-9C12-3FC6F58E351D}" srcOrd="1" destOrd="0" presId="urn:microsoft.com/office/officeart/2005/8/layout/vList4"/>
    <dgm:cxn modelId="{329C8ACD-CFF1-4387-B34F-90A1D84E6525}" type="presOf" srcId="{CA669566-15D5-410A-84A0-60C1D3CC1DAB}" destId="{E6679EE1-3F73-410C-8623-6A81D382D4EA}" srcOrd="1" destOrd="0" presId="urn:microsoft.com/office/officeart/2005/8/layout/vList4"/>
    <dgm:cxn modelId="{3B8D77F8-C13D-49E0-B406-99557DA072ED}" type="presOf" srcId="{32726C53-9736-47BE-8EF5-482694C72053}" destId="{D5169864-8BAE-404A-AB48-D372E1942743}" srcOrd="1" destOrd="0" presId="urn:microsoft.com/office/officeart/2005/8/layout/vList4"/>
    <dgm:cxn modelId="{F411742C-AFF9-4C5B-AEA1-E81045251054}" srcId="{19CC69C4-9A4C-446D-BE6A-D77A2C3B588A}" destId="{CA669566-15D5-410A-84A0-60C1D3CC1DAB}" srcOrd="1" destOrd="0" parTransId="{1B9C9DBB-BEC0-4565-9755-00C0BE4FD132}" sibTransId="{F806B1E0-0213-4155-9EFB-A4887A200522}"/>
    <dgm:cxn modelId="{B7F3E1A1-C865-496C-9ACB-8F1C3190A5BD}" type="presOf" srcId="{32726C53-9736-47BE-8EF5-482694C72053}" destId="{EC191C8F-8A83-435C-BCCA-3277C791EABD}" srcOrd="0" destOrd="0" presId="urn:microsoft.com/office/officeart/2005/8/layout/vList4"/>
    <dgm:cxn modelId="{9B76C13E-4B5A-4FFE-8AD1-E662FC297CB2}" srcId="{19CC69C4-9A4C-446D-BE6A-D77A2C3B588A}" destId="{A4605FA8-08FF-4968-AC1C-2E514EB3CBC0}" srcOrd="0" destOrd="0" parTransId="{938BA252-B1B4-4D3F-94ED-1E422ADDDE55}" sibTransId="{7B44FB43-D705-40B9-BA1C-57C21C98DB2F}"/>
    <dgm:cxn modelId="{A361F037-E5DE-4918-84E9-58698F1B9A7B}" type="presOf" srcId="{9A9CCA1B-AB5E-481A-93CF-FB05700350B7}" destId="{2A56E715-DE93-41F7-9B47-C7AAAFD8EDCD}" srcOrd="0" destOrd="0" presId="urn:microsoft.com/office/officeart/2005/8/layout/vList4"/>
    <dgm:cxn modelId="{D5F7F746-9154-4A4D-8B8A-9C3A31820C03}" srcId="{19CC69C4-9A4C-446D-BE6A-D77A2C3B588A}" destId="{32726C53-9736-47BE-8EF5-482694C72053}" srcOrd="2" destOrd="0" parTransId="{E0845510-DEC1-49E2-8C7B-AE5157FFE5A7}" sibTransId="{4F597C26-73F2-4A06-99B8-735956B6FA2E}"/>
    <dgm:cxn modelId="{D8BCE748-D4D8-40B8-BBB7-7D0000E56236}" type="presOf" srcId="{A4605FA8-08FF-4968-AC1C-2E514EB3CBC0}" destId="{3ED3CAC5-68A1-4583-B6DF-2E0C63A38963}" srcOrd="0" destOrd="0" presId="urn:microsoft.com/office/officeart/2005/8/layout/vList4"/>
    <dgm:cxn modelId="{4413F019-0BDB-4F2E-8D41-CD9C3D126E7E}" type="presOf" srcId="{A4605FA8-08FF-4968-AC1C-2E514EB3CBC0}" destId="{19A18AA5-617E-44F8-890F-11CE497E28BE}" srcOrd="1" destOrd="0" presId="urn:microsoft.com/office/officeart/2005/8/layout/vList4"/>
    <dgm:cxn modelId="{7D7B2F85-4938-4A4A-9B49-2B7554E19169}" type="presParOf" srcId="{BC780FA0-6377-4F3F-8604-FF524E07FC54}" destId="{F9EBD5BD-E17E-4952-BD97-173AF37D1E4A}" srcOrd="0" destOrd="0" presId="urn:microsoft.com/office/officeart/2005/8/layout/vList4"/>
    <dgm:cxn modelId="{34C024BF-E80C-4CA8-9754-DD2729ED3078}" type="presParOf" srcId="{F9EBD5BD-E17E-4952-BD97-173AF37D1E4A}" destId="{3ED3CAC5-68A1-4583-B6DF-2E0C63A38963}" srcOrd="0" destOrd="0" presId="urn:microsoft.com/office/officeart/2005/8/layout/vList4"/>
    <dgm:cxn modelId="{2F1B72D0-260E-4031-8574-62E28D8635E1}" type="presParOf" srcId="{F9EBD5BD-E17E-4952-BD97-173AF37D1E4A}" destId="{C3550DDB-2616-4286-B04A-2DD4E57DC027}" srcOrd="1" destOrd="0" presId="urn:microsoft.com/office/officeart/2005/8/layout/vList4"/>
    <dgm:cxn modelId="{A1442F09-49BF-45CC-8108-F894F520379D}" type="presParOf" srcId="{F9EBD5BD-E17E-4952-BD97-173AF37D1E4A}" destId="{19A18AA5-617E-44F8-890F-11CE497E28BE}" srcOrd="2" destOrd="0" presId="urn:microsoft.com/office/officeart/2005/8/layout/vList4"/>
    <dgm:cxn modelId="{CD3A9E66-99AB-4FF8-ACC8-038C35D464AC}" type="presParOf" srcId="{BC780FA0-6377-4F3F-8604-FF524E07FC54}" destId="{A6EAA589-79E0-4973-BC10-4EC79E9345E9}" srcOrd="1" destOrd="0" presId="urn:microsoft.com/office/officeart/2005/8/layout/vList4"/>
    <dgm:cxn modelId="{BE70CB85-CF62-4A7A-B2E2-0ED6C1C640EA}" type="presParOf" srcId="{BC780FA0-6377-4F3F-8604-FF524E07FC54}" destId="{DCF8D1AE-2DBC-4886-A5E5-09C048C17AE3}" srcOrd="2" destOrd="0" presId="urn:microsoft.com/office/officeart/2005/8/layout/vList4"/>
    <dgm:cxn modelId="{6EAE5EF8-5DAE-41D6-B0DE-A02398577D78}" type="presParOf" srcId="{DCF8D1AE-2DBC-4886-A5E5-09C048C17AE3}" destId="{A35706D2-1968-4C86-B351-72B2DC4FEF54}" srcOrd="0" destOrd="0" presId="urn:microsoft.com/office/officeart/2005/8/layout/vList4"/>
    <dgm:cxn modelId="{3B641FD3-EC1B-4AB1-A602-0BEB62BFE7AE}" type="presParOf" srcId="{DCF8D1AE-2DBC-4886-A5E5-09C048C17AE3}" destId="{732C37C7-BA05-47F4-B76C-31A244FEF82A}" srcOrd="1" destOrd="0" presId="urn:microsoft.com/office/officeart/2005/8/layout/vList4"/>
    <dgm:cxn modelId="{7A798849-C438-4D6A-B91A-22EE2CE935FB}" type="presParOf" srcId="{DCF8D1AE-2DBC-4886-A5E5-09C048C17AE3}" destId="{E6679EE1-3F73-410C-8623-6A81D382D4EA}" srcOrd="2" destOrd="0" presId="urn:microsoft.com/office/officeart/2005/8/layout/vList4"/>
    <dgm:cxn modelId="{E85C6997-522E-4583-9C62-C36B8ACADA39}" type="presParOf" srcId="{BC780FA0-6377-4F3F-8604-FF524E07FC54}" destId="{538285BB-DA10-4B18-B345-286DC9AEF3B0}" srcOrd="3" destOrd="0" presId="urn:microsoft.com/office/officeart/2005/8/layout/vList4"/>
    <dgm:cxn modelId="{CA19D518-F800-40CB-B595-A14E1EA77570}" type="presParOf" srcId="{BC780FA0-6377-4F3F-8604-FF524E07FC54}" destId="{6411FEBA-318F-4AB5-9A71-9582BD1F1203}" srcOrd="4" destOrd="0" presId="urn:microsoft.com/office/officeart/2005/8/layout/vList4"/>
    <dgm:cxn modelId="{54D04B04-A5B8-463C-96DE-39768B336F5F}" type="presParOf" srcId="{6411FEBA-318F-4AB5-9A71-9582BD1F1203}" destId="{EC191C8F-8A83-435C-BCCA-3277C791EABD}" srcOrd="0" destOrd="0" presId="urn:microsoft.com/office/officeart/2005/8/layout/vList4"/>
    <dgm:cxn modelId="{669A756F-4899-44C4-9C5A-9ADAE536676D}" type="presParOf" srcId="{6411FEBA-318F-4AB5-9A71-9582BD1F1203}" destId="{59884A13-7703-4907-8B01-41699CC97DFD}" srcOrd="1" destOrd="0" presId="urn:microsoft.com/office/officeart/2005/8/layout/vList4"/>
    <dgm:cxn modelId="{38023A2A-116E-4F62-9734-E65FF8673E3A}" type="presParOf" srcId="{6411FEBA-318F-4AB5-9A71-9582BD1F1203}" destId="{D5169864-8BAE-404A-AB48-D372E1942743}" srcOrd="2" destOrd="0" presId="urn:microsoft.com/office/officeart/2005/8/layout/vList4"/>
    <dgm:cxn modelId="{B3E8CF54-2E88-478A-A97B-AC5D9087B5A1}" type="presParOf" srcId="{BC780FA0-6377-4F3F-8604-FF524E07FC54}" destId="{89FD90F7-F6E4-404C-9D2C-36B939BC291D}" srcOrd="5" destOrd="0" presId="urn:microsoft.com/office/officeart/2005/8/layout/vList4"/>
    <dgm:cxn modelId="{928A935E-F1CF-403B-86F1-D45CB36B31FC}" type="presParOf" srcId="{BC780FA0-6377-4F3F-8604-FF524E07FC54}" destId="{1D132349-D44D-41E6-986B-3B719F08A512}" srcOrd="6" destOrd="0" presId="urn:microsoft.com/office/officeart/2005/8/layout/vList4"/>
    <dgm:cxn modelId="{D5D4470D-10F6-4D65-BB1E-66E9DDB15D74}" type="presParOf" srcId="{1D132349-D44D-41E6-986B-3B719F08A512}" destId="{2A56E715-DE93-41F7-9B47-C7AAAFD8EDCD}" srcOrd="0" destOrd="0" presId="urn:microsoft.com/office/officeart/2005/8/layout/vList4"/>
    <dgm:cxn modelId="{F6BE1796-84AF-4826-A5B5-C9C30A18F358}" type="presParOf" srcId="{1D132349-D44D-41E6-986B-3B719F08A512}" destId="{08764D75-8B5F-4520-A391-39650F4D1254}" srcOrd="1" destOrd="0" presId="urn:microsoft.com/office/officeart/2005/8/layout/vList4"/>
    <dgm:cxn modelId="{B9E30A7E-F831-46C4-8376-96C876478EE3}" type="presParOf" srcId="{1D132349-D44D-41E6-986B-3B719F08A512}" destId="{1B677FC9-4127-4A7C-9C12-3FC6F58E351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382C96-2314-4CAB-94E9-F886F1384FAB}">
      <dsp:nvSpPr>
        <dsp:cNvPr id="0" name=""/>
        <dsp:cNvSpPr/>
      </dsp:nvSpPr>
      <dsp:spPr>
        <a:xfrm rot="16200000">
          <a:off x="347953" y="-347953"/>
          <a:ext cx="2340260" cy="3036167"/>
        </a:xfrm>
        <a:prstGeom prst="round1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 noProof="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noProof="0" dirty="0" smtClean="0"/>
            <a:t>Gestión documental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noProof="0" dirty="0" smtClean="0"/>
            <a:t>- </a:t>
          </a:r>
          <a:r>
            <a:rPr lang="es-ES" sz="1600" kern="1200" noProof="0" dirty="0" smtClean="0"/>
            <a:t>Procedimiento: aprobación y firma informe técnico</a:t>
          </a:r>
          <a:endParaRPr lang="es-ES" sz="1600" kern="1200" noProof="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noProof="0" dirty="0" smtClean="0"/>
            <a:t>- Serie documental: </a:t>
          </a:r>
          <a:r>
            <a:rPr lang="es-ES" sz="1600" kern="1200" noProof="0" dirty="0" smtClean="0"/>
            <a:t>Contratos </a:t>
          </a:r>
          <a:endParaRPr lang="es-ES" sz="1600" kern="1200" noProof="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noProof="0" dirty="0" smtClean="0"/>
            <a:t>- Unidad documental: </a:t>
          </a:r>
          <a:r>
            <a:rPr lang="es-ES" sz="1600" kern="1200" noProof="0" dirty="0" smtClean="0"/>
            <a:t>informe técnico licitación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noProof="0" dirty="0" smtClean="0"/>
            <a:t> contrato</a:t>
          </a:r>
          <a:endParaRPr lang="es-ES" sz="1600" kern="1200" noProof="0" dirty="0"/>
        </a:p>
      </dsp:txBody>
      <dsp:txXfrm rot="16200000">
        <a:off x="640486" y="-640486"/>
        <a:ext cx="1755195" cy="3036167"/>
      </dsp:txXfrm>
    </dsp:sp>
    <dsp:sp modelId="{0CD6FA92-D9CE-46D3-882B-22CA3D341E84}">
      <dsp:nvSpPr>
        <dsp:cNvPr id="0" name=""/>
        <dsp:cNvSpPr/>
      </dsp:nvSpPr>
      <dsp:spPr>
        <a:xfrm>
          <a:off x="3036167" y="0"/>
          <a:ext cx="3036167" cy="2340260"/>
        </a:xfrm>
        <a:prstGeom prst="round1Rect">
          <a:avLst/>
        </a:prstGeom>
        <a:solidFill>
          <a:schemeClr val="accent6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noProof="0" dirty="0" smtClean="0"/>
            <a:t>Soporte tecnológico propio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noProof="0" dirty="0" smtClean="0"/>
            <a:t>- </a:t>
          </a:r>
          <a:r>
            <a:rPr lang="es-ES" sz="1600" kern="1200" noProof="0" dirty="0" err="1" smtClean="0"/>
            <a:t>Alfresco</a:t>
          </a:r>
          <a:r>
            <a:rPr lang="es-ES" sz="1600" kern="1200" noProof="0" dirty="0" smtClean="0"/>
            <a:t> (ECM)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noProof="0" dirty="0" smtClean="0"/>
            <a:t>- </a:t>
          </a:r>
          <a:r>
            <a:rPr lang="es-ES" sz="1600" kern="1200" noProof="0" dirty="0" err="1" smtClean="0"/>
            <a:t>eArchivo</a:t>
          </a:r>
          <a:endParaRPr lang="es-ES" sz="1600" kern="1200" noProof="0" dirty="0"/>
        </a:p>
      </dsp:txBody>
      <dsp:txXfrm>
        <a:off x="3036167" y="0"/>
        <a:ext cx="3036167" cy="1755195"/>
      </dsp:txXfrm>
    </dsp:sp>
    <dsp:sp modelId="{8A9A22F5-CEE1-400F-9B24-A1EF3420315A}">
      <dsp:nvSpPr>
        <dsp:cNvPr id="0" name=""/>
        <dsp:cNvSpPr/>
      </dsp:nvSpPr>
      <dsp:spPr>
        <a:xfrm rot="10800000">
          <a:off x="0" y="2340260"/>
          <a:ext cx="3036167" cy="2340260"/>
        </a:xfrm>
        <a:prstGeom prst="round1Rect">
          <a:avLst/>
        </a:prstGeom>
        <a:solidFill>
          <a:schemeClr val="accent6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noProof="0" dirty="0" smtClean="0"/>
            <a:t>Soporte tecnológico de integración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noProof="0" dirty="0" smtClean="0"/>
            <a:t> - CESCA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noProof="0" dirty="0" smtClean="0"/>
            <a:t>- IECISA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noProof="0" dirty="0" smtClean="0"/>
            <a:t>- Middleware</a:t>
          </a:r>
        </a:p>
      </dsp:txBody>
      <dsp:txXfrm rot="10800000">
        <a:off x="0" y="2925325"/>
        <a:ext cx="3036167" cy="1755195"/>
      </dsp:txXfrm>
    </dsp:sp>
    <dsp:sp modelId="{98157FB3-93D4-4BD5-9B70-870789F602A3}">
      <dsp:nvSpPr>
        <dsp:cNvPr id="0" name=""/>
        <dsp:cNvSpPr/>
      </dsp:nvSpPr>
      <dsp:spPr>
        <a:xfrm rot="5400000">
          <a:off x="3384121" y="1992306"/>
          <a:ext cx="2340260" cy="3036167"/>
        </a:xfrm>
        <a:prstGeom prst="round1Rect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noProof="0" dirty="0" smtClean="0"/>
            <a:t>Archivo seguro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noProof="0" dirty="0" smtClean="0"/>
            <a:t>- </a:t>
          </a:r>
          <a:r>
            <a:rPr lang="es-ES" sz="1800" kern="1200" noProof="0" dirty="0" err="1" smtClean="0"/>
            <a:t>eArxiu</a:t>
          </a:r>
          <a:endParaRPr lang="es-ES" sz="1800" kern="1200" noProof="0" dirty="0"/>
        </a:p>
      </dsp:txBody>
      <dsp:txXfrm rot="5400000">
        <a:off x="3676654" y="2284838"/>
        <a:ext cx="1755195" cy="3036167"/>
      </dsp:txXfrm>
    </dsp:sp>
    <dsp:sp modelId="{D423E715-DEF0-487D-8435-6AE508548C86}">
      <dsp:nvSpPr>
        <dsp:cNvPr id="0" name=""/>
        <dsp:cNvSpPr/>
      </dsp:nvSpPr>
      <dsp:spPr>
        <a:xfrm>
          <a:off x="2125317" y="1860840"/>
          <a:ext cx="1821700" cy="958839"/>
        </a:xfrm>
        <a:prstGeom prst="roundRect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noProof="0" dirty="0" smtClean="0"/>
            <a:t>Preservación electrónica a largo plazo</a:t>
          </a:r>
          <a:endParaRPr lang="es-ES" sz="1800" kern="1200" noProof="0" dirty="0"/>
        </a:p>
      </dsp:txBody>
      <dsp:txXfrm>
        <a:off x="2125317" y="1860840"/>
        <a:ext cx="1821700" cy="95883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0C4674-B8F3-4A5F-81B9-E65385DBA162}">
      <dsp:nvSpPr>
        <dsp:cNvPr id="0" name=""/>
        <dsp:cNvSpPr/>
      </dsp:nvSpPr>
      <dsp:spPr>
        <a:xfrm>
          <a:off x="0" y="0"/>
          <a:ext cx="5472608" cy="9617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noProof="0" dirty="0" smtClean="0"/>
            <a:t>Procedimiento de trabajo: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noProof="0" dirty="0" smtClean="0"/>
            <a:t>Procedimiento armonizado contratación de servicios</a:t>
          </a:r>
          <a:endParaRPr lang="es-ES" sz="1700" kern="1200" noProof="0" dirty="0"/>
        </a:p>
      </dsp:txBody>
      <dsp:txXfrm>
        <a:off x="0" y="0"/>
        <a:ext cx="4409921" cy="961707"/>
      </dsp:txXfrm>
    </dsp:sp>
    <dsp:sp modelId="{43C5E87C-6660-42D8-96AB-7BDBC7891E87}">
      <dsp:nvSpPr>
        <dsp:cNvPr id="0" name=""/>
        <dsp:cNvSpPr/>
      </dsp:nvSpPr>
      <dsp:spPr>
        <a:xfrm>
          <a:off x="458330" y="1136563"/>
          <a:ext cx="5472608" cy="9617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noProof="0" smtClean="0"/>
            <a:t>Sèrie documental:  </a:t>
          </a:r>
          <a:r>
            <a:rPr lang="es-ES" sz="1700" kern="1200" noProof="0" smtClean="0"/>
            <a:t>A 1350 Contratos y licitaciones</a:t>
          </a:r>
          <a:endParaRPr lang="es-ES" sz="1700" kern="1200" noProof="0"/>
        </a:p>
      </dsp:txBody>
      <dsp:txXfrm>
        <a:off x="458330" y="1136563"/>
        <a:ext cx="4389167" cy="961707"/>
      </dsp:txXfrm>
    </dsp:sp>
    <dsp:sp modelId="{56D0E7D4-1CFD-492E-B600-8CFDC0FDAAFC}">
      <dsp:nvSpPr>
        <dsp:cNvPr id="0" name=""/>
        <dsp:cNvSpPr/>
      </dsp:nvSpPr>
      <dsp:spPr>
        <a:xfrm>
          <a:off x="909821" y="2273126"/>
          <a:ext cx="5472608" cy="9617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noProof="0" dirty="0" smtClean="0"/>
            <a:t>Unidad documental: </a:t>
          </a:r>
          <a:r>
            <a:rPr lang="es-ES" sz="1600" kern="1200" noProof="0" dirty="0" smtClean="0"/>
            <a:t>informe técnico licitación contrato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600" kern="1200" noProof="0" dirty="0" smtClean="0"/>
            <a:t>HSE00005_2011-OAS_Informe_</a:t>
          </a:r>
          <a:r>
            <a:rPr lang="ca-ES" sz="1600" kern="1200" noProof="0" dirty="0" err="1" smtClean="0"/>
            <a:t>Tecnic</a:t>
          </a:r>
          <a:r>
            <a:rPr lang="ca-ES" sz="1600" kern="1200" noProof="0" dirty="0" smtClean="0"/>
            <a:t>_1.0 (</a:t>
          </a:r>
          <a:r>
            <a:rPr lang="ca-ES" sz="1600" kern="1200" noProof="0" dirty="0" err="1" smtClean="0"/>
            <a:t>pdf</a:t>
          </a:r>
          <a:r>
            <a:rPr lang="ca-ES" sz="1600" kern="1200" noProof="0" dirty="0" smtClean="0"/>
            <a:t>/a)</a:t>
          </a:r>
          <a:endParaRPr lang="es-ES" sz="1600" kern="1200" noProof="0" dirty="0"/>
        </a:p>
      </dsp:txBody>
      <dsp:txXfrm>
        <a:off x="909821" y="2273126"/>
        <a:ext cx="4396007" cy="961707"/>
      </dsp:txXfrm>
    </dsp:sp>
    <dsp:sp modelId="{766BD088-1619-4D9F-99B0-86060FFECF57}">
      <dsp:nvSpPr>
        <dsp:cNvPr id="0" name=""/>
        <dsp:cNvSpPr/>
      </dsp:nvSpPr>
      <dsp:spPr>
        <a:xfrm>
          <a:off x="1368151" y="3409690"/>
          <a:ext cx="5472608" cy="9617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noProof="0" dirty="0" smtClean="0"/>
            <a:t>Soporte: </a:t>
          </a:r>
          <a:r>
            <a:rPr lang="es-ES" sz="1800" kern="1200" noProof="0" dirty="0" smtClean="0"/>
            <a:t>documento electrónico firmado </a:t>
          </a:r>
          <a:r>
            <a:rPr lang="es-ES" sz="1800" kern="1200" noProof="0" dirty="0" smtClean="0"/>
            <a:t>digitalmente (</a:t>
          </a:r>
          <a:r>
            <a:rPr lang="es-ES" sz="1800" kern="1200" noProof="0" dirty="0" err="1" smtClean="0"/>
            <a:t>attached</a:t>
          </a:r>
          <a:r>
            <a:rPr lang="es-ES" sz="1800" kern="1200" noProof="0" dirty="0" smtClean="0"/>
            <a:t>)</a:t>
          </a:r>
          <a:endParaRPr lang="es-ES" sz="1800" kern="1200" noProof="0" dirty="0"/>
        </a:p>
      </dsp:txBody>
      <dsp:txXfrm>
        <a:off x="1368151" y="3409690"/>
        <a:ext cx="4389167" cy="961707"/>
      </dsp:txXfrm>
    </dsp:sp>
    <dsp:sp modelId="{8BF0A81B-084C-4AE6-9CB9-2019D6E21086}">
      <dsp:nvSpPr>
        <dsp:cNvPr id="0" name=""/>
        <dsp:cNvSpPr/>
      </dsp:nvSpPr>
      <dsp:spPr>
        <a:xfrm>
          <a:off x="4847498" y="736580"/>
          <a:ext cx="625109" cy="62510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2900" kern="1200"/>
        </a:p>
      </dsp:txBody>
      <dsp:txXfrm>
        <a:off x="4847498" y="736580"/>
        <a:ext cx="625109" cy="625109"/>
      </dsp:txXfrm>
    </dsp:sp>
    <dsp:sp modelId="{E41A5A65-43F5-4741-A7F8-0D8D08A988B2}">
      <dsp:nvSpPr>
        <dsp:cNvPr id="0" name=""/>
        <dsp:cNvSpPr/>
      </dsp:nvSpPr>
      <dsp:spPr>
        <a:xfrm>
          <a:off x="5305829" y="1873144"/>
          <a:ext cx="625109" cy="62510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2900" kern="1200"/>
        </a:p>
      </dsp:txBody>
      <dsp:txXfrm>
        <a:off x="5305829" y="1873144"/>
        <a:ext cx="625109" cy="625109"/>
      </dsp:txXfrm>
    </dsp:sp>
    <dsp:sp modelId="{64CF73D4-90BC-41BE-86FE-D3CF2122AF2F}">
      <dsp:nvSpPr>
        <dsp:cNvPr id="0" name=""/>
        <dsp:cNvSpPr/>
      </dsp:nvSpPr>
      <dsp:spPr>
        <a:xfrm>
          <a:off x="5757319" y="3009707"/>
          <a:ext cx="625109" cy="62510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2900" kern="1200"/>
        </a:p>
      </dsp:txBody>
      <dsp:txXfrm>
        <a:off x="5757319" y="3009707"/>
        <a:ext cx="625109" cy="62510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075A39-BC93-4725-9917-AB9F0E1F8D7F}">
      <dsp:nvSpPr>
        <dsp:cNvPr id="0" name=""/>
        <dsp:cNvSpPr/>
      </dsp:nvSpPr>
      <dsp:spPr>
        <a:xfrm>
          <a:off x="947956" y="0"/>
          <a:ext cx="1846963" cy="9234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3000" kern="1200" dirty="0" smtClean="0"/>
            <a:t>Diseño </a:t>
          </a:r>
          <a:r>
            <a:rPr lang="es-ES" sz="3000" kern="1200" noProof="0" dirty="0" smtClean="0"/>
            <a:t>técnico</a:t>
          </a:r>
          <a:endParaRPr lang="es-ES" sz="3000" kern="1200" noProof="0" dirty="0"/>
        </a:p>
      </dsp:txBody>
      <dsp:txXfrm>
        <a:off x="947956" y="0"/>
        <a:ext cx="1846963" cy="923481"/>
      </dsp:txXfrm>
    </dsp:sp>
    <dsp:sp modelId="{DF2E3591-A076-46B0-9BDF-8A4DFF6F259F}">
      <dsp:nvSpPr>
        <dsp:cNvPr id="0" name=""/>
        <dsp:cNvSpPr/>
      </dsp:nvSpPr>
      <dsp:spPr>
        <a:xfrm>
          <a:off x="1132652" y="923481"/>
          <a:ext cx="206250" cy="695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5586"/>
              </a:lnTo>
              <a:lnTo>
                <a:pt x="206250" y="695586"/>
              </a:lnTo>
            </a:path>
          </a:pathLst>
        </a:custGeom>
        <a:noFill/>
        <a:ln w="254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247C03-8907-49D8-BBE7-9DADCE9DFD0B}">
      <dsp:nvSpPr>
        <dsp:cNvPr id="0" name=""/>
        <dsp:cNvSpPr/>
      </dsp:nvSpPr>
      <dsp:spPr>
        <a:xfrm>
          <a:off x="1338903" y="1157327"/>
          <a:ext cx="2264332" cy="9234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0" kern="1200" noProof="0" dirty="0" smtClean="0"/>
            <a:t>Creación de vocabularios controlados (</a:t>
          </a:r>
          <a:r>
            <a:rPr lang="es-ES" sz="1500" b="0" kern="1200" noProof="0" dirty="0" err="1" smtClean="0"/>
            <a:t>xml</a:t>
          </a:r>
          <a:r>
            <a:rPr lang="es-ES" sz="1500" b="0" kern="1200" noProof="0" dirty="0" smtClean="0"/>
            <a:t>)</a:t>
          </a:r>
          <a:endParaRPr lang="es-ES" sz="1500" b="0" kern="1200" noProof="0" dirty="0"/>
        </a:p>
      </dsp:txBody>
      <dsp:txXfrm>
        <a:off x="1338903" y="1157327"/>
        <a:ext cx="2264332" cy="923481"/>
      </dsp:txXfrm>
    </dsp:sp>
    <dsp:sp modelId="{7D070412-6148-46E6-8C81-75052F059AAB}">
      <dsp:nvSpPr>
        <dsp:cNvPr id="0" name=""/>
        <dsp:cNvSpPr/>
      </dsp:nvSpPr>
      <dsp:spPr>
        <a:xfrm>
          <a:off x="1132652" y="923481"/>
          <a:ext cx="206250" cy="1849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9938"/>
              </a:lnTo>
              <a:lnTo>
                <a:pt x="206250" y="1849938"/>
              </a:lnTo>
            </a:path>
          </a:pathLst>
        </a:custGeom>
        <a:noFill/>
        <a:ln w="254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9C5923-F067-47E8-A62C-73ABFEB20DE4}">
      <dsp:nvSpPr>
        <dsp:cNvPr id="0" name=""/>
        <dsp:cNvSpPr/>
      </dsp:nvSpPr>
      <dsp:spPr>
        <a:xfrm>
          <a:off x="1338903" y="2311679"/>
          <a:ext cx="2202230" cy="9234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0"/>
              <a:satOff val="-6764"/>
              <a:lumOff val="676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0" kern="1200" noProof="0" dirty="0" smtClean="0"/>
            <a:t>Creación plantillas </a:t>
          </a:r>
          <a:r>
            <a:rPr lang="es-ES" sz="1500" b="0" kern="1200" noProof="0" dirty="0" err="1" smtClean="0"/>
            <a:t>xml</a:t>
          </a:r>
          <a:r>
            <a:rPr lang="es-ES" sz="1500" b="0" kern="1200" noProof="0" dirty="0" smtClean="0"/>
            <a:t> de configuración</a:t>
          </a:r>
          <a:endParaRPr lang="es-ES" sz="1500" b="0" kern="1200" noProof="0" dirty="0"/>
        </a:p>
      </dsp:txBody>
      <dsp:txXfrm>
        <a:off x="1338903" y="2311679"/>
        <a:ext cx="2202230" cy="923481"/>
      </dsp:txXfrm>
    </dsp:sp>
    <dsp:sp modelId="{BFCD4EBD-A26B-4B49-8044-B94AD8BA15C1}">
      <dsp:nvSpPr>
        <dsp:cNvPr id="0" name=""/>
        <dsp:cNvSpPr/>
      </dsp:nvSpPr>
      <dsp:spPr>
        <a:xfrm>
          <a:off x="1132652" y="923481"/>
          <a:ext cx="206250" cy="30042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4290"/>
              </a:lnTo>
              <a:lnTo>
                <a:pt x="206250" y="3004290"/>
              </a:lnTo>
            </a:path>
          </a:pathLst>
        </a:custGeom>
        <a:noFill/>
        <a:ln w="254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85B845-ED7D-4648-AABC-96032D05A489}">
      <dsp:nvSpPr>
        <dsp:cNvPr id="0" name=""/>
        <dsp:cNvSpPr/>
      </dsp:nvSpPr>
      <dsp:spPr>
        <a:xfrm>
          <a:off x="1338903" y="3466031"/>
          <a:ext cx="2264332" cy="9234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0"/>
              <a:satOff val="-13528"/>
              <a:lumOff val="1352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0" kern="1200" noProof="0" dirty="0" smtClean="0"/>
            <a:t>Creación de los objetos de configuración (</a:t>
          </a:r>
          <a:r>
            <a:rPr lang="es-ES" sz="1500" b="0" kern="1200" noProof="0" dirty="0" err="1" smtClean="0"/>
            <a:t>xml</a:t>
          </a:r>
          <a:r>
            <a:rPr lang="es-ES" sz="1500" b="0" kern="1200" noProof="0" dirty="0" smtClean="0"/>
            <a:t>)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0" kern="1200" noProof="0" dirty="0" smtClean="0"/>
            <a:t>Expediente o Documento o Firma</a:t>
          </a:r>
          <a:endParaRPr lang="es-ES" sz="1500" b="0" kern="1200" noProof="0" dirty="0"/>
        </a:p>
      </dsp:txBody>
      <dsp:txXfrm>
        <a:off x="1338903" y="3466031"/>
        <a:ext cx="2264332" cy="923481"/>
      </dsp:txXfrm>
    </dsp:sp>
    <dsp:sp modelId="{E4D0F9CE-6493-441D-B32C-F2DC4ABE0C87}">
      <dsp:nvSpPr>
        <dsp:cNvPr id="0" name=""/>
        <dsp:cNvSpPr/>
      </dsp:nvSpPr>
      <dsp:spPr>
        <a:xfrm>
          <a:off x="3695583" y="2975"/>
          <a:ext cx="1846963" cy="9234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80000"/>
                <a:hueOff val="0"/>
                <a:satOff val="-33821"/>
                <a:lumOff val="33815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-33821"/>
                <a:lumOff val="33815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-33821"/>
                <a:lumOff val="338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noProof="0" dirty="0" smtClean="0"/>
            <a:t>Diseño funcional</a:t>
          </a:r>
          <a:endParaRPr lang="es-ES" sz="3000" kern="1200" noProof="0" dirty="0"/>
        </a:p>
      </dsp:txBody>
      <dsp:txXfrm>
        <a:off x="3695583" y="2975"/>
        <a:ext cx="1846963" cy="923481"/>
      </dsp:txXfrm>
    </dsp:sp>
    <dsp:sp modelId="{1FD9C537-C0E8-4C22-9380-83EAA60D8671}">
      <dsp:nvSpPr>
        <dsp:cNvPr id="0" name=""/>
        <dsp:cNvSpPr/>
      </dsp:nvSpPr>
      <dsp:spPr>
        <a:xfrm>
          <a:off x="3880279" y="926456"/>
          <a:ext cx="184696" cy="6926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2611"/>
              </a:lnTo>
              <a:lnTo>
                <a:pt x="184696" y="692611"/>
              </a:lnTo>
            </a:path>
          </a:pathLst>
        </a:custGeom>
        <a:noFill/>
        <a:ln w="254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468906-58B1-4C8C-9A5F-78C56F9CE32C}">
      <dsp:nvSpPr>
        <dsp:cNvPr id="0" name=""/>
        <dsp:cNvSpPr/>
      </dsp:nvSpPr>
      <dsp:spPr>
        <a:xfrm>
          <a:off x="4064976" y="1157327"/>
          <a:ext cx="2310329" cy="9234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0"/>
              <a:satOff val="-20293"/>
              <a:lumOff val="2028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noProof="0" dirty="0" smtClean="0"/>
            <a:t>Administración de objetos</a:t>
          </a:r>
          <a:endParaRPr lang="es-ES" sz="1500" kern="1200" noProof="0" dirty="0"/>
        </a:p>
      </dsp:txBody>
      <dsp:txXfrm>
        <a:off x="4064976" y="1157327"/>
        <a:ext cx="2310329" cy="923481"/>
      </dsp:txXfrm>
    </dsp:sp>
    <dsp:sp modelId="{76EB83BC-8393-404B-BF2F-E0C5D49FA96C}">
      <dsp:nvSpPr>
        <dsp:cNvPr id="0" name=""/>
        <dsp:cNvSpPr/>
      </dsp:nvSpPr>
      <dsp:spPr>
        <a:xfrm>
          <a:off x="3880279" y="926456"/>
          <a:ext cx="184696" cy="18469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6963"/>
              </a:lnTo>
              <a:lnTo>
                <a:pt x="184696" y="1846963"/>
              </a:lnTo>
            </a:path>
          </a:pathLst>
        </a:custGeom>
        <a:noFill/>
        <a:ln w="254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FD676E-5F0C-4951-85E1-256C75385B21}">
      <dsp:nvSpPr>
        <dsp:cNvPr id="0" name=""/>
        <dsp:cNvSpPr/>
      </dsp:nvSpPr>
      <dsp:spPr>
        <a:xfrm>
          <a:off x="4064976" y="2311679"/>
          <a:ext cx="2310329" cy="9234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0"/>
              <a:satOff val="-27057"/>
              <a:lumOff val="2705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noProof="0" dirty="0" smtClean="0"/>
            <a:t>Envíos: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noProof="0" dirty="0" smtClean="0"/>
            <a:t>- Ejecución manual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noProof="0" dirty="0" smtClean="0"/>
            <a:t>- Petición automatizada (flujo de trabajo)</a:t>
          </a:r>
          <a:endParaRPr lang="es-ES" sz="1500" kern="1200" noProof="0" dirty="0"/>
        </a:p>
      </dsp:txBody>
      <dsp:txXfrm>
        <a:off x="4064976" y="2311679"/>
        <a:ext cx="2310329" cy="923481"/>
      </dsp:txXfrm>
    </dsp:sp>
    <dsp:sp modelId="{A8B34ECE-C805-4D35-BCE4-65A61C8D7EDB}">
      <dsp:nvSpPr>
        <dsp:cNvPr id="0" name=""/>
        <dsp:cNvSpPr/>
      </dsp:nvSpPr>
      <dsp:spPr>
        <a:xfrm>
          <a:off x="3880279" y="926456"/>
          <a:ext cx="184696" cy="30013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1314"/>
              </a:lnTo>
              <a:lnTo>
                <a:pt x="184696" y="3001314"/>
              </a:lnTo>
            </a:path>
          </a:pathLst>
        </a:custGeom>
        <a:noFill/>
        <a:ln w="254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4E49C4-5DCA-4214-B84D-CDC2C518B705}">
      <dsp:nvSpPr>
        <dsp:cNvPr id="0" name=""/>
        <dsp:cNvSpPr/>
      </dsp:nvSpPr>
      <dsp:spPr>
        <a:xfrm>
          <a:off x="4064976" y="3466031"/>
          <a:ext cx="2310329" cy="9234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0"/>
              <a:satOff val="-33821"/>
              <a:lumOff val="338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noProof="0" dirty="0" smtClean="0"/>
            <a:t>Consultas de estado y  gestión de errores</a:t>
          </a:r>
          <a:endParaRPr lang="es-ES" sz="1500" kern="1200" noProof="0" dirty="0"/>
        </a:p>
      </dsp:txBody>
      <dsp:txXfrm>
        <a:off x="4064976" y="3466031"/>
        <a:ext cx="2310329" cy="92348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8AC5FB-6BD9-474E-8701-FAF15C609725}">
      <dsp:nvSpPr>
        <dsp:cNvPr id="0" name=""/>
        <dsp:cNvSpPr/>
      </dsp:nvSpPr>
      <dsp:spPr>
        <a:xfrm>
          <a:off x="0" y="837803"/>
          <a:ext cx="6768752" cy="529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769EDE-4B4B-46AD-9F8D-858CC06E05A6}">
      <dsp:nvSpPr>
        <dsp:cNvPr id="0" name=""/>
        <dsp:cNvSpPr/>
      </dsp:nvSpPr>
      <dsp:spPr>
        <a:xfrm>
          <a:off x="338437" y="527843"/>
          <a:ext cx="4738126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9090" tIns="0" rIns="179090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noProof="0" smtClean="0"/>
            <a:t>Necesidad de configuración de objetos y plantillas más simple</a:t>
          </a:r>
          <a:endParaRPr lang="es-ES" sz="2100" kern="1200" noProof="0"/>
        </a:p>
      </dsp:txBody>
      <dsp:txXfrm>
        <a:off x="338437" y="527843"/>
        <a:ext cx="4738126" cy="619920"/>
      </dsp:txXfrm>
    </dsp:sp>
    <dsp:sp modelId="{74D0EC88-2B6D-4C7D-9CC8-90CCCAB6D4F3}">
      <dsp:nvSpPr>
        <dsp:cNvPr id="0" name=""/>
        <dsp:cNvSpPr/>
      </dsp:nvSpPr>
      <dsp:spPr>
        <a:xfrm>
          <a:off x="0" y="1790364"/>
          <a:ext cx="6768752" cy="529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5BBC05-F923-44AE-A5E6-3C0DA6648C59}">
      <dsp:nvSpPr>
        <dsp:cNvPr id="0" name=""/>
        <dsp:cNvSpPr/>
      </dsp:nvSpPr>
      <dsp:spPr>
        <a:xfrm>
          <a:off x="338437" y="1480403"/>
          <a:ext cx="4738126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9090" tIns="0" rIns="179090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noProof="0" dirty="0" err="1" smtClean="0"/>
            <a:t>Interfície</a:t>
          </a:r>
          <a:r>
            <a:rPr lang="es-ES" sz="2100" kern="1200" noProof="0" dirty="0" smtClean="0"/>
            <a:t> externa a </a:t>
          </a:r>
          <a:r>
            <a:rPr lang="es-ES" sz="2100" kern="1200" noProof="0" dirty="0" err="1" smtClean="0"/>
            <a:t>Alfresco</a:t>
          </a:r>
          <a:endParaRPr lang="es-ES" sz="2100" kern="1200" noProof="0" dirty="0"/>
        </a:p>
      </dsp:txBody>
      <dsp:txXfrm>
        <a:off x="338437" y="1480403"/>
        <a:ext cx="4738126" cy="619920"/>
      </dsp:txXfrm>
    </dsp:sp>
    <dsp:sp modelId="{056F6A4B-2BFE-4FFB-9269-108ACEB925C3}">
      <dsp:nvSpPr>
        <dsp:cNvPr id="0" name=""/>
        <dsp:cNvSpPr/>
      </dsp:nvSpPr>
      <dsp:spPr>
        <a:xfrm>
          <a:off x="0" y="2742924"/>
          <a:ext cx="6768752" cy="529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5D54FA-B8CE-47BA-82B0-A190319516CB}">
      <dsp:nvSpPr>
        <dsp:cNvPr id="0" name=""/>
        <dsp:cNvSpPr/>
      </dsp:nvSpPr>
      <dsp:spPr>
        <a:xfrm>
          <a:off x="338437" y="2432964"/>
          <a:ext cx="4738126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9090" tIns="0" rIns="179090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noProof="0" smtClean="0"/>
            <a:t>Aplicación que permita elaborar ficheros xml compatibles con METS</a:t>
          </a:r>
          <a:endParaRPr lang="es-ES" sz="2100" kern="1200" noProof="0"/>
        </a:p>
      </dsp:txBody>
      <dsp:txXfrm>
        <a:off x="338437" y="2432964"/>
        <a:ext cx="4738126" cy="619920"/>
      </dsp:txXfrm>
    </dsp:sp>
    <dsp:sp modelId="{9D600EB7-D4EE-449D-ACA8-B9B2001FD217}">
      <dsp:nvSpPr>
        <dsp:cNvPr id="0" name=""/>
        <dsp:cNvSpPr/>
      </dsp:nvSpPr>
      <dsp:spPr>
        <a:xfrm>
          <a:off x="0" y="3695484"/>
          <a:ext cx="6768752" cy="529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87CB6A-D735-4163-A438-970967085168}">
      <dsp:nvSpPr>
        <dsp:cNvPr id="0" name=""/>
        <dsp:cNvSpPr/>
      </dsp:nvSpPr>
      <dsp:spPr>
        <a:xfrm>
          <a:off x="338437" y="3385524"/>
          <a:ext cx="4738126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9090" tIns="0" rIns="179090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noProof="0" dirty="0" smtClean="0"/>
            <a:t>Elaboración de plantillas </a:t>
          </a:r>
          <a:r>
            <a:rPr lang="es-ES" sz="2100" kern="1200" noProof="0" dirty="0" err="1" smtClean="0"/>
            <a:t>xml</a:t>
          </a:r>
          <a:r>
            <a:rPr lang="es-ES" sz="2100" kern="1200" noProof="0" dirty="0" smtClean="0"/>
            <a:t> por formularios</a:t>
          </a:r>
          <a:endParaRPr lang="es-ES" sz="2100" kern="1200" noProof="0" dirty="0"/>
        </a:p>
      </dsp:txBody>
      <dsp:txXfrm>
        <a:off x="338437" y="3385524"/>
        <a:ext cx="4738126" cy="61992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717BBC-B4C8-445A-9518-27AE4BD9FE46}">
      <dsp:nvSpPr>
        <dsp:cNvPr id="0" name=""/>
        <dsp:cNvSpPr/>
      </dsp:nvSpPr>
      <dsp:spPr>
        <a:xfrm>
          <a:off x="4166" y="1487384"/>
          <a:ext cx="2023181" cy="16687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noProof="0" smtClean="0"/>
            <a:t>Peticiones eArxiu</a:t>
          </a:r>
          <a:endParaRPr lang="es-ES" sz="1600" kern="1200" noProof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noProof="0" smtClean="0"/>
            <a:t>Obtención de datos</a:t>
          </a:r>
          <a:endParaRPr lang="es-ES" sz="1600" kern="1200" noProof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noProof="0" smtClean="0"/>
            <a:t>Id. Referencia del PIA*</a:t>
          </a:r>
          <a:endParaRPr lang="es-ES" sz="1600" kern="1200" noProof="0"/>
        </a:p>
      </dsp:txBody>
      <dsp:txXfrm>
        <a:off x="4166" y="1487384"/>
        <a:ext cx="2023181" cy="1311122"/>
      </dsp:txXfrm>
    </dsp:sp>
    <dsp:sp modelId="{21EC32B0-F977-4C8E-94D7-344E569D006F}">
      <dsp:nvSpPr>
        <dsp:cNvPr id="0" name=""/>
        <dsp:cNvSpPr/>
      </dsp:nvSpPr>
      <dsp:spPr>
        <a:xfrm rot="20579131">
          <a:off x="1496639" y="2313940"/>
          <a:ext cx="2198816" cy="2198816"/>
        </a:xfrm>
        <a:prstGeom prst="leftCircularArrow">
          <a:avLst>
            <a:gd name="adj1" fmla="val 2552"/>
            <a:gd name="adj2" fmla="val 309650"/>
            <a:gd name="adj3" fmla="val 1148259"/>
            <a:gd name="adj4" fmla="val 8087587"/>
            <a:gd name="adj5" fmla="val 2977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CACAC3-A934-4173-B048-8E30C03B0FDB}">
      <dsp:nvSpPr>
        <dsp:cNvPr id="0" name=""/>
        <dsp:cNvSpPr/>
      </dsp:nvSpPr>
      <dsp:spPr>
        <a:xfrm>
          <a:off x="453762" y="3286151"/>
          <a:ext cx="1798383" cy="71515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noProof="0" smtClean="0"/>
            <a:t>Alfresco</a:t>
          </a:r>
          <a:endParaRPr lang="es-ES" sz="1600" kern="1200" noProof="0"/>
        </a:p>
      </dsp:txBody>
      <dsp:txXfrm>
        <a:off x="453762" y="3286151"/>
        <a:ext cx="1798383" cy="715157"/>
      </dsp:txXfrm>
    </dsp:sp>
    <dsp:sp modelId="{A4378A3D-0556-4BD0-B1A3-720E60C2691B}">
      <dsp:nvSpPr>
        <dsp:cNvPr id="0" name=""/>
        <dsp:cNvSpPr/>
      </dsp:nvSpPr>
      <dsp:spPr>
        <a:xfrm>
          <a:off x="2519348" y="1284440"/>
          <a:ext cx="2023181" cy="20717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noProof="0" smtClean="0"/>
            <a:t>Datos para el METS**</a:t>
          </a:r>
          <a:endParaRPr lang="es-ES" sz="1600" kern="1200" noProof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noProof="0" smtClean="0"/>
            <a:t>Confirmación recepciones</a:t>
          </a:r>
          <a:endParaRPr lang="es-ES" sz="1600" kern="1200" noProof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noProof="0" smtClean="0"/>
            <a:t>Id. Referencia del PIA*</a:t>
          </a:r>
          <a:endParaRPr lang="es-ES" sz="1600" kern="1200" noProof="0"/>
        </a:p>
      </dsp:txBody>
      <dsp:txXfrm>
        <a:off x="2519348" y="1728378"/>
        <a:ext cx="2023181" cy="1627772"/>
      </dsp:txXfrm>
    </dsp:sp>
    <dsp:sp modelId="{8FC2815C-737E-4E2D-884C-40A9ACD344B0}">
      <dsp:nvSpPr>
        <dsp:cNvPr id="0" name=""/>
        <dsp:cNvSpPr/>
      </dsp:nvSpPr>
      <dsp:spPr>
        <a:xfrm>
          <a:off x="3789218" y="409108"/>
          <a:ext cx="2519859" cy="2519859"/>
        </a:xfrm>
        <a:prstGeom prst="circularArrow">
          <a:avLst>
            <a:gd name="adj1" fmla="val 2227"/>
            <a:gd name="adj2" fmla="val 268177"/>
            <a:gd name="adj3" fmla="val 18379331"/>
            <a:gd name="adj4" fmla="val 11398529"/>
            <a:gd name="adj5" fmla="val 2598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0FF276-C01D-4996-9D36-36372182B08C}">
      <dsp:nvSpPr>
        <dsp:cNvPr id="0" name=""/>
        <dsp:cNvSpPr/>
      </dsp:nvSpPr>
      <dsp:spPr>
        <a:xfrm>
          <a:off x="2968944" y="1128365"/>
          <a:ext cx="1798383" cy="71515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noProof="0" smtClean="0"/>
            <a:t>Middleware</a:t>
          </a:r>
          <a:endParaRPr lang="es-ES" sz="1600" kern="1200" noProof="0"/>
        </a:p>
      </dsp:txBody>
      <dsp:txXfrm>
        <a:off x="2968944" y="1128365"/>
        <a:ext cx="1798383" cy="715157"/>
      </dsp:txXfrm>
    </dsp:sp>
    <dsp:sp modelId="{18FE2CA2-189B-4FF3-A7EA-B41362BC9D95}">
      <dsp:nvSpPr>
        <dsp:cNvPr id="0" name=""/>
        <dsp:cNvSpPr/>
      </dsp:nvSpPr>
      <dsp:spPr>
        <a:xfrm>
          <a:off x="5034529" y="785811"/>
          <a:ext cx="2023181" cy="16687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noProof="0" smtClean="0"/>
            <a:t>Peticiones almacenaje</a:t>
          </a:r>
          <a:endParaRPr lang="es-ES" sz="1600" kern="1200" noProof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noProof="0" smtClean="0"/>
            <a:t>Consultas</a:t>
          </a:r>
          <a:endParaRPr lang="es-ES" sz="1600" kern="1200" noProof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noProof="0" dirty="0" smtClean="0"/>
            <a:t>Información grabada</a:t>
          </a:r>
          <a:endParaRPr lang="es-ES" sz="1600" kern="1200" noProof="0" dirty="0"/>
        </a:p>
      </dsp:txBody>
      <dsp:txXfrm>
        <a:off x="5034529" y="785811"/>
        <a:ext cx="2023181" cy="1311122"/>
      </dsp:txXfrm>
    </dsp:sp>
    <dsp:sp modelId="{106B61A5-C810-4E33-AB38-8E72D7FDF8FD}">
      <dsp:nvSpPr>
        <dsp:cNvPr id="0" name=""/>
        <dsp:cNvSpPr/>
      </dsp:nvSpPr>
      <dsp:spPr>
        <a:xfrm>
          <a:off x="5072097" y="2428112"/>
          <a:ext cx="1798383" cy="71515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noProof="0" smtClean="0"/>
            <a:t>eArxiu</a:t>
          </a:r>
          <a:endParaRPr lang="es-ES" sz="1600" kern="1200" noProof="0"/>
        </a:p>
      </dsp:txBody>
      <dsp:txXfrm>
        <a:off x="5072097" y="2428112"/>
        <a:ext cx="1798383" cy="71515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36D0F4-EB16-4F07-B2DB-B6A88B93462C}">
      <dsp:nvSpPr>
        <dsp:cNvPr id="0" name=""/>
        <dsp:cNvSpPr/>
      </dsp:nvSpPr>
      <dsp:spPr>
        <a:xfrm>
          <a:off x="0" y="0"/>
          <a:ext cx="7992888" cy="1425758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6500" kern="1200" dirty="0" smtClean="0"/>
            <a:t>Situació actual</a:t>
          </a:r>
          <a:endParaRPr lang="ca-ES" sz="6500" kern="1200" dirty="0"/>
        </a:p>
      </dsp:txBody>
      <dsp:txXfrm>
        <a:off x="0" y="0"/>
        <a:ext cx="7992888" cy="1425758"/>
      </dsp:txXfrm>
    </dsp:sp>
    <dsp:sp modelId="{2E8647D1-ACA4-43D8-B6A2-ED1453CE1CBE}">
      <dsp:nvSpPr>
        <dsp:cNvPr id="0" name=""/>
        <dsp:cNvSpPr/>
      </dsp:nvSpPr>
      <dsp:spPr>
        <a:xfrm>
          <a:off x="3902" y="1425758"/>
          <a:ext cx="2661694" cy="29940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900" kern="1200" dirty="0" smtClean="0"/>
            <a:t>- Fase final de producción incompleta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900" kern="1200" dirty="0" smtClean="0"/>
            <a:t>- Realizando pruebas de integración, con expedientes compuestos y diferentes tipologías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900" kern="1200" dirty="0" smtClean="0"/>
            <a:t>- Incidencias y errores al middleware fase de retorno e ingreso</a:t>
          </a:r>
          <a:endParaRPr lang="ca-ES" sz="1900" kern="1200" dirty="0"/>
        </a:p>
      </dsp:txBody>
      <dsp:txXfrm>
        <a:off x="3902" y="1425758"/>
        <a:ext cx="2661694" cy="2994092"/>
      </dsp:txXfrm>
    </dsp:sp>
    <dsp:sp modelId="{CD1E2761-6732-4611-8A30-140EEA8C413E}">
      <dsp:nvSpPr>
        <dsp:cNvPr id="0" name=""/>
        <dsp:cNvSpPr/>
      </dsp:nvSpPr>
      <dsp:spPr>
        <a:xfrm>
          <a:off x="2665596" y="1425758"/>
          <a:ext cx="2661694" cy="299409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900" kern="1200" dirty="0" smtClean="0">
              <a:solidFill>
                <a:schemeClr val="tx1"/>
              </a:solidFill>
            </a:rPr>
            <a:t>- Faltan pruebas sobre documentos con firma electrónica (</a:t>
          </a:r>
          <a:r>
            <a:rPr lang="es-ES_tradnl" sz="1900" kern="1200" dirty="0" err="1" smtClean="0">
              <a:solidFill>
                <a:schemeClr val="tx1"/>
              </a:solidFill>
            </a:rPr>
            <a:t>dettached</a:t>
          </a:r>
          <a:r>
            <a:rPr lang="es-ES_tradnl" sz="1900" kern="1200" dirty="0" smtClean="0">
              <a:solidFill>
                <a:schemeClr val="tx1"/>
              </a:solidFill>
            </a:rPr>
            <a:t>)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900" kern="1200" dirty="0" smtClean="0">
              <a:solidFill>
                <a:schemeClr val="tx1"/>
              </a:solidFill>
            </a:rPr>
            <a:t>- Incidencia interpretación estructura de metadatos ($)</a:t>
          </a:r>
          <a:endParaRPr lang="ca-ES" sz="1900" kern="1200" dirty="0">
            <a:solidFill>
              <a:schemeClr val="tx1"/>
            </a:solidFill>
          </a:endParaRPr>
        </a:p>
      </dsp:txBody>
      <dsp:txXfrm>
        <a:off x="2665596" y="1425758"/>
        <a:ext cx="2661694" cy="2994092"/>
      </dsp:txXfrm>
    </dsp:sp>
    <dsp:sp modelId="{CC9F2F0B-84FB-40E0-BB6B-BF556A2399CE}">
      <dsp:nvSpPr>
        <dsp:cNvPr id="0" name=""/>
        <dsp:cNvSpPr/>
      </dsp:nvSpPr>
      <dsp:spPr>
        <a:xfrm>
          <a:off x="5327291" y="1425758"/>
          <a:ext cx="2661694" cy="299409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noProof="0" dirty="0" smtClean="0"/>
            <a:t>- Desarrollo e integración implementados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noProof="0" dirty="0" smtClean="0"/>
            <a:t>- Configuración unidad documental y expediente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noProof="0" dirty="0" smtClean="0"/>
            <a:t>- Pruebas de envío a middleware</a:t>
          </a:r>
          <a:endParaRPr lang="es-ES" sz="1900" kern="1200" noProof="0" dirty="0"/>
        </a:p>
      </dsp:txBody>
      <dsp:txXfrm>
        <a:off x="5327291" y="1425758"/>
        <a:ext cx="2661694" cy="2994092"/>
      </dsp:txXfrm>
    </dsp:sp>
    <dsp:sp modelId="{59765D8A-742E-439B-BCDD-AD77A716318D}">
      <dsp:nvSpPr>
        <dsp:cNvPr id="0" name=""/>
        <dsp:cNvSpPr/>
      </dsp:nvSpPr>
      <dsp:spPr>
        <a:xfrm>
          <a:off x="0" y="4419851"/>
          <a:ext cx="7992888" cy="332676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D3CAC5-68A1-4583-B6DF-2E0C63A38963}">
      <dsp:nvSpPr>
        <dsp:cNvPr id="0" name=""/>
        <dsp:cNvSpPr/>
      </dsp:nvSpPr>
      <dsp:spPr>
        <a:xfrm>
          <a:off x="0" y="0"/>
          <a:ext cx="7992888" cy="107111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noProof="0" dirty="0" smtClean="0"/>
            <a:t>Posibilidad delegar archivo definitivo, independientemente del ECM o RM (</a:t>
          </a:r>
          <a:r>
            <a:rPr lang="es-ES" sz="2000" kern="1200" noProof="0" dirty="0" err="1" smtClean="0"/>
            <a:t>Alfresco</a:t>
          </a:r>
          <a:r>
            <a:rPr lang="es-ES" sz="2000" kern="1200" noProof="0" dirty="0" smtClean="0"/>
            <a:t>, </a:t>
          </a:r>
          <a:r>
            <a:rPr lang="es-ES" sz="2000" kern="1200" noProof="0" dirty="0" err="1" smtClean="0"/>
            <a:t>Documentum</a:t>
          </a:r>
          <a:r>
            <a:rPr lang="es-ES" sz="2000" kern="1200" noProof="0" dirty="0" smtClean="0"/>
            <a:t>) </a:t>
          </a:r>
          <a:endParaRPr lang="es-ES" sz="2000" kern="1200" noProof="0" dirty="0"/>
        </a:p>
      </dsp:txBody>
      <dsp:txXfrm>
        <a:off x="1705689" y="0"/>
        <a:ext cx="6287198" cy="1071119"/>
      </dsp:txXfrm>
    </dsp:sp>
    <dsp:sp modelId="{C3550DDB-2616-4286-B04A-2DD4E57DC027}">
      <dsp:nvSpPr>
        <dsp:cNvPr id="0" name=""/>
        <dsp:cNvSpPr/>
      </dsp:nvSpPr>
      <dsp:spPr>
        <a:xfrm>
          <a:off x="107111" y="107111"/>
          <a:ext cx="1598577" cy="85689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5706D2-1968-4C86-B351-72B2DC4FEF54}">
      <dsp:nvSpPr>
        <dsp:cNvPr id="0" name=""/>
        <dsp:cNvSpPr/>
      </dsp:nvSpPr>
      <dsp:spPr>
        <a:xfrm>
          <a:off x="0" y="1178230"/>
          <a:ext cx="7992888" cy="107111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noProof="0" dirty="0" smtClean="0"/>
            <a:t>Sistema con componentes distribuidos. Alta complejidad en la fase de desarrollo</a:t>
          </a:r>
          <a:endParaRPr lang="es-ES" sz="2000" kern="1200" noProof="0" dirty="0"/>
        </a:p>
      </dsp:txBody>
      <dsp:txXfrm>
        <a:off x="1705689" y="1178230"/>
        <a:ext cx="6287198" cy="1071119"/>
      </dsp:txXfrm>
    </dsp:sp>
    <dsp:sp modelId="{732C37C7-BA05-47F4-B76C-31A244FEF82A}">
      <dsp:nvSpPr>
        <dsp:cNvPr id="0" name=""/>
        <dsp:cNvSpPr/>
      </dsp:nvSpPr>
      <dsp:spPr>
        <a:xfrm>
          <a:off x="107111" y="1285342"/>
          <a:ext cx="1598577" cy="85689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191C8F-8A83-435C-BCCA-3277C791EABD}">
      <dsp:nvSpPr>
        <dsp:cNvPr id="0" name=""/>
        <dsp:cNvSpPr/>
      </dsp:nvSpPr>
      <dsp:spPr>
        <a:xfrm>
          <a:off x="0" y="2356461"/>
          <a:ext cx="7992888" cy="107111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noProof="0" dirty="0" smtClean="0"/>
            <a:t>Proyecto común entre Universidades que aprovecha la inversión realizada, basada en objetivos comunes.</a:t>
          </a:r>
          <a:endParaRPr lang="es-ES" sz="2000" kern="1200" noProof="0" dirty="0"/>
        </a:p>
      </dsp:txBody>
      <dsp:txXfrm>
        <a:off x="1705689" y="2356461"/>
        <a:ext cx="6287198" cy="1071119"/>
      </dsp:txXfrm>
    </dsp:sp>
    <dsp:sp modelId="{59884A13-7703-4907-8B01-41699CC97DFD}">
      <dsp:nvSpPr>
        <dsp:cNvPr id="0" name=""/>
        <dsp:cNvSpPr/>
      </dsp:nvSpPr>
      <dsp:spPr>
        <a:xfrm>
          <a:off x="107111" y="2463573"/>
          <a:ext cx="1598577" cy="85689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56E715-DE93-41F7-9B47-C7AAAFD8EDCD}">
      <dsp:nvSpPr>
        <dsp:cNvPr id="0" name=""/>
        <dsp:cNvSpPr/>
      </dsp:nvSpPr>
      <dsp:spPr>
        <a:xfrm>
          <a:off x="0" y="3534692"/>
          <a:ext cx="7992888" cy="107111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noProof="0" dirty="0" smtClean="0"/>
            <a:t>Nos permite avanzar y hacer visible la necesidad de aplicar políticas de preservación a largo plazo todavía no contempladas en la Universidad</a:t>
          </a:r>
          <a:endParaRPr lang="es-ES" sz="2000" kern="1200" noProof="0" dirty="0"/>
        </a:p>
      </dsp:txBody>
      <dsp:txXfrm>
        <a:off x="1705689" y="3534692"/>
        <a:ext cx="6287198" cy="1071119"/>
      </dsp:txXfrm>
    </dsp:sp>
    <dsp:sp modelId="{08764D75-8B5F-4520-A391-39650F4D1254}">
      <dsp:nvSpPr>
        <dsp:cNvPr id="0" name=""/>
        <dsp:cNvSpPr/>
      </dsp:nvSpPr>
      <dsp:spPr>
        <a:xfrm>
          <a:off x="72007" y="3600399"/>
          <a:ext cx="1598577" cy="85689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53E96BE-0F9E-473D-8540-CD2FFC598BDE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86D86D-CFCE-456D-8BC2-F9D4951BD6C1}" type="slidenum">
              <a:rPr lang="es-ES"/>
              <a:pPr/>
              <a:t>1</a:t>
            </a:fld>
            <a:endParaRPr lang="es-E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9262FA-CD0A-46F5-9913-71EDF8E16582}" type="slidenum">
              <a:rPr lang="es-ES"/>
              <a:pPr/>
              <a:t>10</a:t>
            </a:fld>
            <a:endParaRPr lang="es-E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9262FA-CD0A-46F5-9913-71EDF8E16582}" type="slidenum">
              <a:rPr lang="es-ES"/>
              <a:pPr/>
              <a:t>11</a:t>
            </a:fld>
            <a:endParaRPr lang="es-E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9262FA-CD0A-46F5-9913-71EDF8E16582}" type="slidenum">
              <a:rPr lang="es-ES"/>
              <a:pPr/>
              <a:t>12</a:t>
            </a:fld>
            <a:endParaRPr lang="es-E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9262FA-CD0A-46F5-9913-71EDF8E16582}" type="slidenum">
              <a:rPr lang="es-ES"/>
              <a:pPr/>
              <a:t>13</a:t>
            </a:fld>
            <a:endParaRPr lang="es-E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9262FA-CD0A-46F5-9913-71EDF8E16582}" type="slidenum">
              <a:rPr lang="es-ES"/>
              <a:pPr/>
              <a:t>14</a:t>
            </a:fld>
            <a:endParaRPr lang="es-E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8A8580-E379-4569-A098-5391E01B0208}" type="slidenum">
              <a:rPr lang="es-ES"/>
              <a:pPr/>
              <a:t>15</a:t>
            </a:fld>
            <a:endParaRPr lang="es-E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9262FA-CD0A-46F5-9913-71EDF8E16582}" type="slidenum">
              <a:rPr lang="es-ES"/>
              <a:pPr/>
              <a:t>2</a:t>
            </a:fld>
            <a:endParaRPr lang="es-E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9262FA-CD0A-46F5-9913-71EDF8E16582}" type="slidenum">
              <a:rPr lang="es-ES"/>
              <a:pPr/>
              <a:t>3</a:t>
            </a:fld>
            <a:endParaRPr lang="es-E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9262FA-CD0A-46F5-9913-71EDF8E16582}" type="slidenum">
              <a:rPr lang="es-ES"/>
              <a:pPr/>
              <a:t>4</a:t>
            </a:fld>
            <a:endParaRPr lang="es-E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9262FA-CD0A-46F5-9913-71EDF8E16582}" type="slidenum">
              <a:rPr lang="es-ES"/>
              <a:pPr/>
              <a:t>5</a:t>
            </a:fld>
            <a:endParaRPr lang="es-E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9262FA-CD0A-46F5-9913-71EDF8E16582}" type="slidenum">
              <a:rPr lang="es-ES"/>
              <a:pPr/>
              <a:t>6</a:t>
            </a:fld>
            <a:endParaRPr lang="es-E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9262FA-CD0A-46F5-9913-71EDF8E16582}" type="slidenum">
              <a:rPr lang="es-ES"/>
              <a:pPr/>
              <a:t>7</a:t>
            </a:fld>
            <a:endParaRPr lang="es-E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9262FA-CD0A-46F5-9913-71EDF8E16582}" type="slidenum">
              <a:rPr lang="es-ES"/>
              <a:pPr/>
              <a:t>8</a:t>
            </a:fld>
            <a:endParaRPr lang="es-E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9262FA-CD0A-46F5-9913-71EDF8E16582}" type="slidenum">
              <a:rPr lang="es-ES"/>
              <a:pPr/>
              <a:t>9</a:t>
            </a:fld>
            <a:endParaRPr lang="es-E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B1DE36-226C-4081-B467-525FF4C5834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4C7F8-7B33-416C-97AB-3C541F8ADA1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CBCB8-11C6-4BCF-AA82-2E61035FE8C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7B9B9-4A78-4C1A-8305-65F701B1EE2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CED54-395F-437E-90E3-0227BC94C4A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F9A63C-6708-4D5D-9770-E5CF1DBAA59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7E4B1B-AD1D-41F5-8EF5-3AB954C67BA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B712D-DFE0-4E53-8F28-10DC81C9783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2F1724-B6D2-4B3D-86E7-5540F7E698C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A1E0C-F278-4C7A-9EAC-62BB3A5FA86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045A0-1AF8-4A99-9EC9-DEBBAAB3E49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74AEE7D-DED3-4E20-ACAA-2822915C1DB7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5.xm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5.xml"/><Relationship Id="rId11" Type="http://schemas.openxmlformats.org/officeDocument/2006/relationships/image" Target="../media/image7.jpeg"/><Relationship Id="rId5" Type="http://schemas.openxmlformats.org/officeDocument/2006/relationships/diagramData" Target="../diagrams/data5.xml"/><Relationship Id="rId10" Type="http://schemas.openxmlformats.org/officeDocument/2006/relationships/image" Target="../media/image9.jpeg"/><Relationship Id="rId4" Type="http://schemas.openxmlformats.org/officeDocument/2006/relationships/image" Target="../media/image5.png"/><Relationship Id="rId9" Type="http://schemas.microsoft.com/office/2007/relationships/diagramDrawing" Target="../diagrams/drawing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5.png"/><Relationship Id="rId9" Type="http://schemas.microsoft.com/office/2007/relationships/diagramDrawing" Target="../diagrams/drawing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5.png"/><Relationship Id="rId9" Type="http://schemas.microsoft.com/office/2007/relationships/diagramDrawing" Target="../diagrams/drawing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1.jpeg"/><Relationship Id="rId7" Type="http://schemas.openxmlformats.org/officeDocument/2006/relationships/hyperlink" Target="mailto:jsanchezt@uoc.edu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perezrodr@uoc.edu" TargetMode="External"/><Relationship Id="rId5" Type="http://schemas.openxmlformats.org/officeDocument/2006/relationships/hyperlink" Target="mailto:jmsantos@uoc.edu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7.jpeg"/><Relationship Id="rId5" Type="http://schemas.openxmlformats.org/officeDocument/2006/relationships/diagramData" Target="../diagrams/data1.xml"/><Relationship Id="rId15" Type="http://schemas.openxmlformats.org/officeDocument/2006/relationships/image" Target="../media/image11.gif"/><Relationship Id="rId10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microsoft.com/office/2007/relationships/diagramDrawing" Target="../diagrams/drawing1.xml"/><Relationship Id="rId1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4.jpe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5" Type="http://schemas.openxmlformats.org/officeDocument/2006/relationships/image" Target="../media/image6.jpeg"/><Relationship Id="rId10" Type="http://schemas.microsoft.com/office/2007/relationships/diagramDrawing" Target="../diagrams/drawing2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9.jpeg"/><Relationship Id="rId4" Type="http://schemas.openxmlformats.org/officeDocument/2006/relationships/image" Target="../media/image5.png"/><Relationship Id="rId9" Type="http://schemas.microsoft.com/office/2007/relationships/diagramDrawing" Target="../diagrams/drawin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image" Target="../media/image4.jpeg"/><Relationship Id="rId7" Type="http://schemas.openxmlformats.org/officeDocument/2006/relationships/diagramData" Target="../diagrams/data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microsoft.com/office/2007/relationships/diagramDrawing" Target="../diagrams/drawing4.xml"/><Relationship Id="rId5" Type="http://schemas.openxmlformats.org/officeDocument/2006/relationships/image" Target="../media/image10.jpeg"/><Relationship Id="rId10" Type="http://schemas.openxmlformats.org/officeDocument/2006/relationships/diagramColors" Target="../diagrams/colors4.xml"/><Relationship Id="rId4" Type="http://schemas.openxmlformats.org/officeDocument/2006/relationships/image" Target="../media/image5.png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10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02portada_presentaci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03" name="Picture 3" descr="fon-bla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8" y="934314"/>
            <a:ext cx="4640386" cy="4390161"/>
          </a:xfrm>
          <a:prstGeom prst="rect">
            <a:avLst/>
          </a:prstGeom>
          <a:noFill/>
        </p:spPr>
      </p:pic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364355" y="1340768"/>
            <a:ext cx="2983509" cy="176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es-ES" sz="3200" b="1" dirty="0" smtClean="0">
                <a:solidFill>
                  <a:schemeClr val="bg1"/>
                </a:solidFill>
              </a:rPr>
              <a:t>Integración de</a:t>
            </a:r>
          </a:p>
          <a:p>
            <a:pPr>
              <a:lnSpc>
                <a:spcPct val="85000"/>
              </a:lnSpc>
            </a:pPr>
            <a:r>
              <a:rPr lang="es-ES" sz="3200" b="1" dirty="0" err="1" smtClean="0">
                <a:solidFill>
                  <a:schemeClr val="bg1"/>
                </a:solidFill>
              </a:rPr>
              <a:t>Alfresco</a:t>
            </a:r>
            <a:r>
              <a:rPr lang="es-ES" sz="3200" b="1" dirty="0" smtClean="0">
                <a:solidFill>
                  <a:schemeClr val="bg1"/>
                </a:solidFill>
              </a:rPr>
              <a:t> en la</a:t>
            </a:r>
          </a:p>
          <a:p>
            <a:pPr>
              <a:lnSpc>
                <a:spcPct val="85000"/>
              </a:lnSpc>
            </a:pPr>
            <a:r>
              <a:rPr lang="es-ES" sz="3200" b="1" dirty="0">
                <a:solidFill>
                  <a:schemeClr val="bg1"/>
                </a:solidFill>
              </a:rPr>
              <a:t>p</a:t>
            </a:r>
            <a:r>
              <a:rPr lang="es-ES" sz="3200" b="1" u="none" dirty="0" smtClean="0">
                <a:solidFill>
                  <a:schemeClr val="bg1"/>
                </a:solidFill>
              </a:rPr>
              <a:t>lataforma</a:t>
            </a:r>
          </a:p>
          <a:p>
            <a:pPr>
              <a:lnSpc>
                <a:spcPct val="85000"/>
              </a:lnSpc>
            </a:pPr>
            <a:r>
              <a:rPr lang="es-ES" sz="3200" b="1" dirty="0" err="1" smtClean="0">
                <a:solidFill>
                  <a:schemeClr val="bg1"/>
                </a:solidFill>
              </a:rPr>
              <a:t>eArxiu</a:t>
            </a:r>
            <a:endParaRPr lang="es-ES" sz="3200" b="1" dirty="0" smtClean="0">
              <a:solidFill>
                <a:schemeClr val="bg1"/>
              </a:solidFill>
            </a:endParaRPr>
          </a:p>
        </p:txBody>
      </p:sp>
      <p:sp>
        <p:nvSpPr>
          <p:cNvPr id="102406" name="AutoShape 6"/>
          <p:cNvSpPr>
            <a:spLocks noChangeAspect="1" noChangeArrowheads="1" noTextEdit="1"/>
          </p:cNvSpPr>
          <p:nvPr/>
        </p:nvSpPr>
        <p:spPr bwMode="auto">
          <a:xfrm>
            <a:off x="481013" y="4105275"/>
            <a:ext cx="11207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a-ES"/>
          </a:p>
        </p:txBody>
      </p:sp>
      <p:sp>
        <p:nvSpPr>
          <p:cNvPr id="102419" name="Freeform 19"/>
          <p:cNvSpPr>
            <a:spLocks/>
          </p:cNvSpPr>
          <p:nvPr/>
        </p:nvSpPr>
        <p:spPr bwMode="auto">
          <a:xfrm>
            <a:off x="922338" y="4228133"/>
            <a:ext cx="179387" cy="280987"/>
          </a:xfrm>
          <a:custGeom>
            <a:avLst/>
            <a:gdLst/>
            <a:ahLst/>
            <a:cxnLst>
              <a:cxn ang="0">
                <a:pos x="72" y="246"/>
              </a:cxn>
              <a:cxn ang="0">
                <a:pos x="73" y="253"/>
              </a:cxn>
              <a:cxn ang="0">
                <a:pos x="77" y="261"/>
              </a:cxn>
              <a:cxn ang="0">
                <a:pos x="84" y="272"/>
              </a:cxn>
              <a:cxn ang="0">
                <a:pos x="94" y="278"/>
              </a:cxn>
              <a:cxn ang="0">
                <a:pos x="106" y="283"/>
              </a:cxn>
              <a:cxn ang="0">
                <a:pos x="122" y="283"/>
              </a:cxn>
              <a:cxn ang="0">
                <a:pos x="130" y="281"/>
              </a:cxn>
              <a:cxn ang="0">
                <a:pos x="138" y="277"/>
              </a:cxn>
              <a:cxn ang="0">
                <a:pos x="148" y="265"/>
              </a:cxn>
              <a:cxn ang="0">
                <a:pos x="152" y="257"/>
              </a:cxn>
              <a:cxn ang="0">
                <a:pos x="156" y="240"/>
              </a:cxn>
              <a:cxn ang="0">
                <a:pos x="228" y="0"/>
              </a:cxn>
              <a:cxn ang="0">
                <a:pos x="226" y="262"/>
              </a:cxn>
              <a:cxn ang="0">
                <a:pos x="222" y="282"/>
              </a:cxn>
              <a:cxn ang="0">
                <a:pos x="218" y="292"/>
              </a:cxn>
              <a:cxn ang="0">
                <a:pos x="213" y="300"/>
              </a:cxn>
              <a:cxn ang="0">
                <a:pos x="202" y="317"/>
              </a:cxn>
              <a:cxn ang="0">
                <a:pos x="186" y="331"/>
              </a:cxn>
              <a:cxn ang="0">
                <a:pos x="168" y="342"/>
              </a:cxn>
              <a:cxn ang="0">
                <a:pos x="147" y="349"/>
              </a:cxn>
              <a:cxn ang="0">
                <a:pos x="125" y="355"/>
              </a:cxn>
              <a:cxn ang="0">
                <a:pos x="103" y="355"/>
              </a:cxn>
              <a:cxn ang="0">
                <a:pos x="80" y="349"/>
              </a:cxn>
              <a:cxn ang="0">
                <a:pos x="60" y="342"/>
              </a:cxn>
              <a:cxn ang="0">
                <a:pos x="42" y="331"/>
              </a:cxn>
              <a:cxn ang="0">
                <a:pos x="34" y="325"/>
              </a:cxn>
              <a:cxn ang="0">
                <a:pos x="20" y="309"/>
              </a:cxn>
              <a:cxn ang="0">
                <a:pos x="10" y="292"/>
              </a:cxn>
              <a:cxn ang="0">
                <a:pos x="3" y="273"/>
              </a:cxn>
              <a:cxn ang="0">
                <a:pos x="0" y="252"/>
              </a:cxn>
              <a:cxn ang="0">
                <a:pos x="72" y="0"/>
              </a:cxn>
            </a:cxnLst>
            <a:rect l="0" t="0" r="r" b="b"/>
            <a:pathLst>
              <a:path w="228" h="355">
                <a:moveTo>
                  <a:pt x="72" y="242"/>
                </a:moveTo>
                <a:lnTo>
                  <a:pt x="72" y="246"/>
                </a:lnTo>
                <a:lnTo>
                  <a:pt x="73" y="249"/>
                </a:lnTo>
                <a:lnTo>
                  <a:pt x="73" y="253"/>
                </a:lnTo>
                <a:lnTo>
                  <a:pt x="76" y="257"/>
                </a:lnTo>
                <a:lnTo>
                  <a:pt x="77" y="261"/>
                </a:lnTo>
                <a:lnTo>
                  <a:pt x="80" y="265"/>
                </a:lnTo>
                <a:lnTo>
                  <a:pt x="84" y="272"/>
                </a:lnTo>
                <a:lnTo>
                  <a:pt x="90" y="277"/>
                </a:lnTo>
                <a:lnTo>
                  <a:pt x="94" y="278"/>
                </a:lnTo>
                <a:lnTo>
                  <a:pt x="98" y="281"/>
                </a:lnTo>
                <a:lnTo>
                  <a:pt x="106" y="283"/>
                </a:lnTo>
                <a:lnTo>
                  <a:pt x="113" y="283"/>
                </a:lnTo>
                <a:lnTo>
                  <a:pt x="122" y="283"/>
                </a:lnTo>
                <a:lnTo>
                  <a:pt x="126" y="282"/>
                </a:lnTo>
                <a:lnTo>
                  <a:pt x="130" y="281"/>
                </a:lnTo>
                <a:lnTo>
                  <a:pt x="134" y="278"/>
                </a:lnTo>
                <a:lnTo>
                  <a:pt x="138" y="277"/>
                </a:lnTo>
                <a:lnTo>
                  <a:pt x="143" y="272"/>
                </a:lnTo>
                <a:lnTo>
                  <a:pt x="148" y="265"/>
                </a:lnTo>
                <a:lnTo>
                  <a:pt x="151" y="261"/>
                </a:lnTo>
                <a:lnTo>
                  <a:pt x="152" y="257"/>
                </a:lnTo>
                <a:lnTo>
                  <a:pt x="155" y="249"/>
                </a:lnTo>
                <a:lnTo>
                  <a:pt x="156" y="240"/>
                </a:lnTo>
                <a:lnTo>
                  <a:pt x="156" y="0"/>
                </a:lnTo>
                <a:lnTo>
                  <a:pt x="228" y="0"/>
                </a:lnTo>
                <a:lnTo>
                  <a:pt x="228" y="252"/>
                </a:lnTo>
                <a:lnTo>
                  <a:pt x="226" y="262"/>
                </a:lnTo>
                <a:lnTo>
                  <a:pt x="225" y="273"/>
                </a:lnTo>
                <a:lnTo>
                  <a:pt x="222" y="282"/>
                </a:lnTo>
                <a:lnTo>
                  <a:pt x="220" y="287"/>
                </a:lnTo>
                <a:lnTo>
                  <a:pt x="218" y="292"/>
                </a:lnTo>
                <a:lnTo>
                  <a:pt x="216" y="296"/>
                </a:lnTo>
                <a:lnTo>
                  <a:pt x="213" y="300"/>
                </a:lnTo>
                <a:lnTo>
                  <a:pt x="208" y="309"/>
                </a:lnTo>
                <a:lnTo>
                  <a:pt x="202" y="317"/>
                </a:lnTo>
                <a:lnTo>
                  <a:pt x="194" y="325"/>
                </a:lnTo>
                <a:lnTo>
                  <a:pt x="186" y="331"/>
                </a:lnTo>
                <a:lnTo>
                  <a:pt x="177" y="336"/>
                </a:lnTo>
                <a:lnTo>
                  <a:pt x="168" y="342"/>
                </a:lnTo>
                <a:lnTo>
                  <a:pt x="157" y="347"/>
                </a:lnTo>
                <a:lnTo>
                  <a:pt x="147" y="349"/>
                </a:lnTo>
                <a:lnTo>
                  <a:pt x="137" y="352"/>
                </a:lnTo>
                <a:lnTo>
                  <a:pt x="125" y="355"/>
                </a:lnTo>
                <a:lnTo>
                  <a:pt x="113" y="355"/>
                </a:lnTo>
                <a:lnTo>
                  <a:pt x="103" y="355"/>
                </a:lnTo>
                <a:lnTo>
                  <a:pt x="91" y="352"/>
                </a:lnTo>
                <a:lnTo>
                  <a:pt x="80" y="349"/>
                </a:lnTo>
                <a:lnTo>
                  <a:pt x="69" y="347"/>
                </a:lnTo>
                <a:lnTo>
                  <a:pt x="60" y="342"/>
                </a:lnTo>
                <a:lnTo>
                  <a:pt x="51" y="336"/>
                </a:lnTo>
                <a:lnTo>
                  <a:pt x="42" y="331"/>
                </a:lnTo>
                <a:lnTo>
                  <a:pt x="38" y="327"/>
                </a:lnTo>
                <a:lnTo>
                  <a:pt x="34" y="325"/>
                </a:lnTo>
                <a:lnTo>
                  <a:pt x="26" y="317"/>
                </a:lnTo>
                <a:lnTo>
                  <a:pt x="20" y="309"/>
                </a:lnTo>
                <a:lnTo>
                  <a:pt x="15" y="300"/>
                </a:lnTo>
                <a:lnTo>
                  <a:pt x="10" y="292"/>
                </a:lnTo>
                <a:lnTo>
                  <a:pt x="6" y="282"/>
                </a:lnTo>
                <a:lnTo>
                  <a:pt x="3" y="273"/>
                </a:lnTo>
                <a:lnTo>
                  <a:pt x="2" y="262"/>
                </a:lnTo>
                <a:lnTo>
                  <a:pt x="0" y="252"/>
                </a:lnTo>
                <a:lnTo>
                  <a:pt x="0" y="0"/>
                </a:lnTo>
                <a:lnTo>
                  <a:pt x="72" y="0"/>
                </a:lnTo>
                <a:lnTo>
                  <a:pt x="72" y="24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a-ES"/>
          </a:p>
        </p:txBody>
      </p:sp>
      <p:sp>
        <p:nvSpPr>
          <p:cNvPr id="102420" name="Freeform 20"/>
          <p:cNvSpPr>
            <a:spLocks noEditPoints="1"/>
          </p:cNvSpPr>
          <p:nvPr/>
        </p:nvSpPr>
        <p:spPr bwMode="auto">
          <a:xfrm>
            <a:off x="1169988" y="4221783"/>
            <a:ext cx="179387" cy="287337"/>
          </a:xfrm>
          <a:custGeom>
            <a:avLst/>
            <a:gdLst/>
            <a:ahLst/>
            <a:cxnLst>
              <a:cxn ang="0">
                <a:pos x="155" y="115"/>
              </a:cxn>
              <a:cxn ang="0">
                <a:pos x="153" y="105"/>
              </a:cxn>
              <a:cxn ang="0">
                <a:pos x="152" y="98"/>
              </a:cxn>
              <a:cxn ang="0">
                <a:pos x="148" y="90"/>
              </a:cxn>
              <a:cxn ang="0">
                <a:pos x="136" y="80"/>
              </a:cxn>
              <a:cxn ang="0">
                <a:pos x="129" y="76"/>
              </a:cxn>
              <a:cxn ang="0">
                <a:pos x="113" y="72"/>
              </a:cxn>
              <a:cxn ang="0">
                <a:pos x="100" y="73"/>
              </a:cxn>
              <a:cxn ang="0">
                <a:pos x="92" y="77"/>
              </a:cxn>
              <a:cxn ang="0">
                <a:pos x="83" y="85"/>
              </a:cxn>
              <a:cxn ang="0">
                <a:pos x="75" y="94"/>
              </a:cxn>
              <a:cxn ang="0">
                <a:pos x="72" y="105"/>
              </a:cxn>
              <a:cxn ang="0">
                <a:pos x="70" y="115"/>
              </a:cxn>
              <a:cxn ang="0">
                <a:pos x="70" y="255"/>
              </a:cxn>
              <a:cxn ang="0">
                <a:pos x="73" y="262"/>
              </a:cxn>
              <a:cxn ang="0">
                <a:pos x="75" y="270"/>
              </a:cxn>
              <a:cxn ang="0">
                <a:pos x="83" y="281"/>
              </a:cxn>
              <a:cxn ang="0">
                <a:pos x="92" y="287"/>
              </a:cxn>
              <a:cxn ang="0">
                <a:pos x="104" y="292"/>
              </a:cxn>
              <a:cxn ang="0">
                <a:pos x="121" y="292"/>
              </a:cxn>
              <a:cxn ang="0">
                <a:pos x="129" y="290"/>
              </a:cxn>
              <a:cxn ang="0">
                <a:pos x="136" y="286"/>
              </a:cxn>
              <a:cxn ang="0">
                <a:pos x="148" y="274"/>
              </a:cxn>
              <a:cxn ang="0">
                <a:pos x="152" y="266"/>
              </a:cxn>
              <a:cxn ang="0">
                <a:pos x="155" y="255"/>
              </a:cxn>
              <a:cxn ang="0">
                <a:pos x="226" y="261"/>
              </a:cxn>
              <a:cxn ang="0">
                <a:pos x="223" y="282"/>
              </a:cxn>
              <a:cxn ang="0">
                <a:pos x="220" y="296"/>
              </a:cxn>
              <a:cxn ang="0">
                <a:pos x="214" y="305"/>
              </a:cxn>
              <a:cxn ang="0">
                <a:pos x="207" y="318"/>
              </a:cxn>
              <a:cxn ang="0">
                <a:pos x="192" y="334"/>
              </a:cxn>
              <a:cxn ang="0">
                <a:pos x="175" y="345"/>
              </a:cxn>
              <a:cxn ang="0">
                <a:pos x="157" y="356"/>
              </a:cxn>
              <a:cxn ang="0">
                <a:pos x="135" y="361"/>
              </a:cxn>
              <a:cxn ang="0">
                <a:pos x="113" y="364"/>
              </a:cxn>
              <a:cxn ang="0">
                <a:pos x="90" y="361"/>
              </a:cxn>
              <a:cxn ang="0">
                <a:pos x="69" y="356"/>
              </a:cxn>
              <a:cxn ang="0">
                <a:pos x="50" y="345"/>
              </a:cxn>
              <a:cxn ang="0">
                <a:pos x="37" y="336"/>
              </a:cxn>
              <a:cxn ang="0">
                <a:pos x="25" y="326"/>
              </a:cxn>
              <a:cxn ang="0">
                <a:pos x="13" y="309"/>
              </a:cxn>
              <a:cxn ang="0">
                <a:pos x="4" y="291"/>
              </a:cxn>
              <a:cxn ang="0">
                <a:pos x="0" y="271"/>
              </a:cxn>
              <a:cxn ang="0">
                <a:pos x="0" y="104"/>
              </a:cxn>
              <a:cxn ang="0">
                <a:pos x="2" y="83"/>
              </a:cxn>
              <a:cxn ang="0">
                <a:pos x="7" y="68"/>
              </a:cxn>
              <a:cxn ang="0">
                <a:pos x="11" y="59"/>
              </a:cxn>
              <a:cxn ang="0">
                <a:pos x="18" y="46"/>
              </a:cxn>
              <a:cxn ang="0">
                <a:pos x="33" y="30"/>
              </a:cxn>
              <a:cxn ang="0">
                <a:pos x="50" y="19"/>
              </a:cxn>
              <a:cxn ang="0">
                <a:pos x="69" y="8"/>
              </a:cxn>
              <a:cxn ang="0">
                <a:pos x="90" y="3"/>
              </a:cxn>
              <a:cxn ang="0">
                <a:pos x="113" y="0"/>
              </a:cxn>
              <a:cxn ang="0">
                <a:pos x="135" y="3"/>
              </a:cxn>
              <a:cxn ang="0">
                <a:pos x="157" y="8"/>
              </a:cxn>
              <a:cxn ang="0">
                <a:pos x="175" y="19"/>
              </a:cxn>
              <a:cxn ang="0">
                <a:pos x="188" y="28"/>
              </a:cxn>
              <a:cxn ang="0">
                <a:pos x="200" y="38"/>
              </a:cxn>
              <a:cxn ang="0">
                <a:pos x="212" y="55"/>
              </a:cxn>
              <a:cxn ang="0">
                <a:pos x="221" y="73"/>
              </a:cxn>
              <a:cxn ang="0">
                <a:pos x="225" y="94"/>
              </a:cxn>
              <a:cxn ang="0">
                <a:pos x="226" y="261"/>
              </a:cxn>
            </a:cxnLst>
            <a:rect l="0" t="0" r="r" b="b"/>
            <a:pathLst>
              <a:path w="226" h="364">
                <a:moveTo>
                  <a:pt x="155" y="251"/>
                </a:moveTo>
                <a:lnTo>
                  <a:pt x="155" y="115"/>
                </a:lnTo>
                <a:lnTo>
                  <a:pt x="155" y="109"/>
                </a:lnTo>
                <a:lnTo>
                  <a:pt x="153" y="105"/>
                </a:lnTo>
                <a:lnTo>
                  <a:pt x="153" y="102"/>
                </a:lnTo>
                <a:lnTo>
                  <a:pt x="152" y="98"/>
                </a:lnTo>
                <a:lnTo>
                  <a:pt x="149" y="94"/>
                </a:lnTo>
                <a:lnTo>
                  <a:pt x="148" y="90"/>
                </a:lnTo>
                <a:lnTo>
                  <a:pt x="143" y="85"/>
                </a:lnTo>
                <a:lnTo>
                  <a:pt x="136" y="80"/>
                </a:lnTo>
                <a:lnTo>
                  <a:pt x="133" y="77"/>
                </a:lnTo>
                <a:lnTo>
                  <a:pt x="129" y="76"/>
                </a:lnTo>
                <a:lnTo>
                  <a:pt x="121" y="73"/>
                </a:lnTo>
                <a:lnTo>
                  <a:pt x="113" y="72"/>
                </a:lnTo>
                <a:lnTo>
                  <a:pt x="104" y="73"/>
                </a:lnTo>
                <a:lnTo>
                  <a:pt x="100" y="73"/>
                </a:lnTo>
                <a:lnTo>
                  <a:pt x="96" y="76"/>
                </a:lnTo>
                <a:lnTo>
                  <a:pt x="92" y="77"/>
                </a:lnTo>
                <a:lnTo>
                  <a:pt x="90" y="80"/>
                </a:lnTo>
                <a:lnTo>
                  <a:pt x="83" y="85"/>
                </a:lnTo>
                <a:lnTo>
                  <a:pt x="78" y="90"/>
                </a:lnTo>
                <a:lnTo>
                  <a:pt x="75" y="94"/>
                </a:lnTo>
                <a:lnTo>
                  <a:pt x="74" y="98"/>
                </a:lnTo>
                <a:lnTo>
                  <a:pt x="72" y="105"/>
                </a:lnTo>
                <a:lnTo>
                  <a:pt x="70" y="109"/>
                </a:lnTo>
                <a:lnTo>
                  <a:pt x="70" y="115"/>
                </a:lnTo>
                <a:lnTo>
                  <a:pt x="70" y="251"/>
                </a:lnTo>
                <a:lnTo>
                  <a:pt x="70" y="255"/>
                </a:lnTo>
                <a:lnTo>
                  <a:pt x="72" y="258"/>
                </a:lnTo>
                <a:lnTo>
                  <a:pt x="73" y="262"/>
                </a:lnTo>
                <a:lnTo>
                  <a:pt x="74" y="266"/>
                </a:lnTo>
                <a:lnTo>
                  <a:pt x="75" y="270"/>
                </a:lnTo>
                <a:lnTo>
                  <a:pt x="78" y="274"/>
                </a:lnTo>
                <a:lnTo>
                  <a:pt x="83" y="281"/>
                </a:lnTo>
                <a:lnTo>
                  <a:pt x="90" y="286"/>
                </a:lnTo>
                <a:lnTo>
                  <a:pt x="92" y="287"/>
                </a:lnTo>
                <a:lnTo>
                  <a:pt x="96" y="290"/>
                </a:lnTo>
                <a:lnTo>
                  <a:pt x="104" y="292"/>
                </a:lnTo>
                <a:lnTo>
                  <a:pt x="113" y="292"/>
                </a:lnTo>
                <a:lnTo>
                  <a:pt x="121" y="292"/>
                </a:lnTo>
                <a:lnTo>
                  <a:pt x="125" y="291"/>
                </a:lnTo>
                <a:lnTo>
                  <a:pt x="129" y="290"/>
                </a:lnTo>
                <a:lnTo>
                  <a:pt x="133" y="287"/>
                </a:lnTo>
                <a:lnTo>
                  <a:pt x="136" y="286"/>
                </a:lnTo>
                <a:lnTo>
                  <a:pt x="143" y="281"/>
                </a:lnTo>
                <a:lnTo>
                  <a:pt x="148" y="274"/>
                </a:lnTo>
                <a:lnTo>
                  <a:pt x="149" y="270"/>
                </a:lnTo>
                <a:lnTo>
                  <a:pt x="152" y="266"/>
                </a:lnTo>
                <a:lnTo>
                  <a:pt x="155" y="258"/>
                </a:lnTo>
                <a:lnTo>
                  <a:pt x="155" y="255"/>
                </a:lnTo>
                <a:lnTo>
                  <a:pt x="155" y="251"/>
                </a:lnTo>
                <a:close/>
                <a:moveTo>
                  <a:pt x="226" y="261"/>
                </a:moveTo>
                <a:lnTo>
                  <a:pt x="225" y="271"/>
                </a:lnTo>
                <a:lnTo>
                  <a:pt x="223" y="282"/>
                </a:lnTo>
                <a:lnTo>
                  <a:pt x="221" y="291"/>
                </a:lnTo>
                <a:lnTo>
                  <a:pt x="220" y="296"/>
                </a:lnTo>
                <a:lnTo>
                  <a:pt x="217" y="301"/>
                </a:lnTo>
                <a:lnTo>
                  <a:pt x="214" y="305"/>
                </a:lnTo>
                <a:lnTo>
                  <a:pt x="212" y="309"/>
                </a:lnTo>
                <a:lnTo>
                  <a:pt x="207" y="318"/>
                </a:lnTo>
                <a:lnTo>
                  <a:pt x="200" y="326"/>
                </a:lnTo>
                <a:lnTo>
                  <a:pt x="192" y="334"/>
                </a:lnTo>
                <a:lnTo>
                  <a:pt x="185" y="340"/>
                </a:lnTo>
                <a:lnTo>
                  <a:pt x="175" y="345"/>
                </a:lnTo>
                <a:lnTo>
                  <a:pt x="166" y="351"/>
                </a:lnTo>
                <a:lnTo>
                  <a:pt x="157" y="356"/>
                </a:lnTo>
                <a:lnTo>
                  <a:pt x="147" y="358"/>
                </a:lnTo>
                <a:lnTo>
                  <a:pt x="135" y="361"/>
                </a:lnTo>
                <a:lnTo>
                  <a:pt x="125" y="364"/>
                </a:lnTo>
                <a:lnTo>
                  <a:pt x="113" y="364"/>
                </a:lnTo>
                <a:lnTo>
                  <a:pt x="101" y="364"/>
                </a:lnTo>
                <a:lnTo>
                  <a:pt x="90" y="361"/>
                </a:lnTo>
                <a:lnTo>
                  <a:pt x="79" y="358"/>
                </a:lnTo>
                <a:lnTo>
                  <a:pt x="69" y="356"/>
                </a:lnTo>
                <a:lnTo>
                  <a:pt x="59" y="351"/>
                </a:lnTo>
                <a:lnTo>
                  <a:pt x="50" y="345"/>
                </a:lnTo>
                <a:lnTo>
                  <a:pt x="40" y="340"/>
                </a:lnTo>
                <a:lnTo>
                  <a:pt x="37" y="336"/>
                </a:lnTo>
                <a:lnTo>
                  <a:pt x="33" y="334"/>
                </a:lnTo>
                <a:lnTo>
                  <a:pt x="25" y="326"/>
                </a:lnTo>
                <a:lnTo>
                  <a:pt x="18" y="318"/>
                </a:lnTo>
                <a:lnTo>
                  <a:pt x="13" y="309"/>
                </a:lnTo>
                <a:lnTo>
                  <a:pt x="8" y="301"/>
                </a:lnTo>
                <a:lnTo>
                  <a:pt x="4" y="291"/>
                </a:lnTo>
                <a:lnTo>
                  <a:pt x="2" y="282"/>
                </a:lnTo>
                <a:lnTo>
                  <a:pt x="0" y="271"/>
                </a:lnTo>
                <a:lnTo>
                  <a:pt x="0" y="261"/>
                </a:lnTo>
                <a:lnTo>
                  <a:pt x="0" y="104"/>
                </a:lnTo>
                <a:lnTo>
                  <a:pt x="0" y="94"/>
                </a:lnTo>
                <a:lnTo>
                  <a:pt x="2" y="83"/>
                </a:lnTo>
                <a:lnTo>
                  <a:pt x="4" y="73"/>
                </a:lnTo>
                <a:lnTo>
                  <a:pt x="7" y="68"/>
                </a:lnTo>
                <a:lnTo>
                  <a:pt x="8" y="64"/>
                </a:lnTo>
                <a:lnTo>
                  <a:pt x="11" y="59"/>
                </a:lnTo>
                <a:lnTo>
                  <a:pt x="13" y="55"/>
                </a:lnTo>
                <a:lnTo>
                  <a:pt x="18" y="46"/>
                </a:lnTo>
                <a:lnTo>
                  <a:pt x="25" y="38"/>
                </a:lnTo>
                <a:lnTo>
                  <a:pt x="33" y="30"/>
                </a:lnTo>
                <a:lnTo>
                  <a:pt x="40" y="24"/>
                </a:lnTo>
                <a:lnTo>
                  <a:pt x="50" y="19"/>
                </a:lnTo>
                <a:lnTo>
                  <a:pt x="59" y="13"/>
                </a:lnTo>
                <a:lnTo>
                  <a:pt x="69" y="8"/>
                </a:lnTo>
                <a:lnTo>
                  <a:pt x="79" y="6"/>
                </a:lnTo>
                <a:lnTo>
                  <a:pt x="90" y="3"/>
                </a:lnTo>
                <a:lnTo>
                  <a:pt x="101" y="2"/>
                </a:lnTo>
                <a:lnTo>
                  <a:pt x="113" y="0"/>
                </a:lnTo>
                <a:lnTo>
                  <a:pt x="125" y="2"/>
                </a:lnTo>
                <a:lnTo>
                  <a:pt x="135" y="3"/>
                </a:lnTo>
                <a:lnTo>
                  <a:pt x="147" y="6"/>
                </a:lnTo>
                <a:lnTo>
                  <a:pt x="157" y="8"/>
                </a:lnTo>
                <a:lnTo>
                  <a:pt x="166" y="13"/>
                </a:lnTo>
                <a:lnTo>
                  <a:pt x="175" y="19"/>
                </a:lnTo>
                <a:lnTo>
                  <a:pt x="185" y="24"/>
                </a:lnTo>
                <a:lnTo>
                  <a:pt x="188" y="28"/>
                </a:lnTo>
                <a:lnTo>
                  <a:pt x="192" y="30"/>
                </a:lnTo>
                <a:lnTo>
                  <a:pt x="200" y="38"/>
                </a:lnTo>
                <a:lnTo>
                  <a:pt x="207" y="46"/>
                </a:lnTo>
                <a:lnTo>
                  <a:pt x="212" y="55"/>
                </a:lnTo>
                <a:lnTo>
                  <a:pt x="217" y="64"/>
                </a:lnTo>
                <a:lnTo>
                  <a:pt x="221" y="73"/>
                </a:lnTo>
                <a:lnTo>
                  <a:pt x="223" y="83"/>
                </a:lnTo>
                <a:lnTo>
                  <a:pt x="225" y="94"/>
                </a:lnTo>
                <a:lnTo>
                  <a:pt x="226" y="104"/>
                </a:lnTo>
                <a:lnTo>
                  <a:pt x="226" y="26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a-ES"/>
          </a:p>
        </p:txBody>
      </p:sp>
      <p:sp>
        <p:nvSpPr>
          <p:cNvPr id="102421" name="Freeform 21"/>
          <p:cNvSpPr>
            <a:spLocks/>
          </p:cNvSpPr>
          <p:nvPr/>
        </p:nvSpPr>
        <p:spPr bwMode="auto">
          <a:xfrm>
            <a:off x="1417638" y="4221783"/>
            <a:ext cx="179387" cy="287337"/>
          </a:xfrm>
          <a:custGeom>
            <a:avLst/>
            <a:gdLst/>
            <a:ahLst/>
            <a:cxnLst>
              <a:cxn ang="0">
                <a:pos x="70" y="115"/>
              </a:cxn>
              <a:cxn ang="0">
                <a:pos x="71" y="105"/>
              </a:cxn>
              <a:cxn ang="0">
                <a:pos x="74" y="98"/>
              </a:cxn>
              <a:cxn ang="0">
                <a:pos x="78" y="90"/>
              </a:cxn>
              <a:cxn ang="0">
                <a:pos x="90" y="80"/>
              </a:cxn>
              <a:cxn ang="0">
                <a:pos x="96" y="76"/>
              </a:cxn>
              <a:cxn ang="0">
                <a:pos x="113" y="72"/>
              </a:cxn>
              <a:cxn ang="0">
                <a:pos x="125" y="73"/>
              </a:cxn>
              <a:cxn ang="0">
                <a:pos x="132" y="77"/>
              </a:cxn>
              <a:cxn ang="0">
                <a:pos x="143" y="83"/>
              </a:cxn>
              <a:cxn ang="0">
                <a:pos x="149" y="94"/>
              </a:cxn>
              <a:cxn ang="0">
                <a:pos x="154" y="105"/>
              </a:cxn>
              <a:cxn ang="0">
                <a:pos x="154" y="113"/>
              </a:cxn>
              <a:cxn ang="0">
                <a:pos x="226" y="138"/>
              </a:cxn>
              <a:cxn ang="0">
                <a:pos x="225" y="94"/>
              </a:cxn>
              <a:cxn ang="0">
                <a:pos x="221" y="73"/>
              </a:cxn>
              <a:cxn ang="0">
                <a:pos x="217" y="64"/>
              </a:cxn>
              <a:cxn ang="0">
                <a:pos x="212" y="55"/>
              </a:cxn>
              <a:cxn ang="0">
                <a:pos x="200" y="38"/>
              </a:cxn>
              <a:cxn ang="0">
                <a:pos x="184" y="24"/>
              </a:cxn>
              <a:cxn ang="0">
                <a:pos x="166" y="13"/>
              </a:cxn>
              <a:cxn ang="0">
                <a:pos x="147" y="6"/>
              </a:cxn>
              <a:cxn ang="0">
                <a:pos x="125" y="2"/>
              </a:cxn>
              <a:cxn ang="0">
                <a:pos x="101" y="2"/>
              </a:cxn>
              <a:cxn ang="0">
                <a:pos x="79" y="6"/>
              </a:cxn>
              <a:cxn ang="0">
                <a:pos x="58" y="13"/>
              </a:cxn>
              <a:cxn ang="0">
                <a:pos x="40" y="24"/>
              </a:cxn>
              <a:cxn ang="0">
                <a:pos x="32" y="30"/>
              </a:cxn>
              <a:cxn ang="0">
                <a:pos x="18" y="46"/>
              </a:cxn>
              <a:cxn ang="0">
                <a:pos x="8" y="64"/>
              </a:cxn>
              <a:cxn ang="0">
                <a:pos x="1" y="83"/>
              </a:cxn>
              <a:cxn ang="0">
                <a:pos x="0" y="104"/>
              </a:cxn>
              <a:cxn ang="0">
                <a:pos x="0" y="271"/>
              </a:cxn>
              <a:cxn ang="0">
                <a:pos x="4" y="291"/>
              </a:cxn>
              <a:cxn ang="0">
                <a:pos x="8" y="301"/>
              </a:cxn>
              <a:cxn ang="0">
                <a:pos x="13" y="309"/>
              </a:cxn>
              <a:cxn ang="0">
                <a:pos x="25" y="326"/>
              </a:cxn>
              <a:cxn ang="0">
                <a:pos x="40" y="340"/>
              </a:cxn>
              <a:cxn ang="0">
                <a:pos x="58" y="351"/>
              </a:cxn>
              <a:cxn ang="0">
                <a:pos x="79" y="358"/>
              </a:cxn>
              <a:cxn ang="0">
                <a:pos x="101" y="364"/>
              </a:cxn>
              <a:cxn ang="0">
                <a:pos x="125" y="364"/>
              </a:cxn>
              <a:cxn ang="0">
                <a:pos x="147" y="358"/>
              </a:cxn>
              <a:cxn ang="0">
                <a:pos x="166" y="351"/>
              </a:cxn>
              <a:cxn ang="0">
                <a:pos x="184" y="340"/>
              </a:cxn>
              <a:cxn ang="0">
                <a:pos x="192" y="334"/>
              </a:cxn>
              <a:cxn ang="0">
                <a:pos x="206" y="318"/>
              </a:cxn>
              <a:cxn ang="0">
                <a:pos x="217" y="301"/>
              </a:cxn>
              <a:cxn ang="0">
                <a:pos x="223" y="282"/>
              </a:cxn>
              <a:cxn ang="0">
                <a:pos x="226" y="261"/>
              </a:cxn>
              <a:cxn ang="0">
                <a:pos x="154" y="223"/>
              </a:cxn>
              <a:cxn ang="0">
                <a:pos x="154" y="255"/>
              </a:cxn>
              <a:cxn ang="0">
                <a:pos x="153" y="262"/>
              </a:cxn>
              <a:cxn ang="0">
                <a:pos x="149" y="270"/>
              </a:cxn>
              <a:cxn ang="0">
                <a:pos x="143" y="281"/>
              </a:cxn>
              <a:cxn ang="0">
                <a:pos x="132" y="287"/>
              </a:cxn>
              <a:cxn ang="0">
                <a:pos x="121" y="292"/>
              </a:cxn>
              <a:cxn ang="0">
                <a:pos x="104" y="292"/>
              </a:cxn>
              <a:cxn ang="0">
                <a:pos x="96" y="290"/>
              </a:cxn>
              <a:cxn ang="0">
                <a:pos x="90" y="286"/>
              </a:cxn>
              <a:cxn ang="0">
                <a:pos x="78" y="274"/>
              </a:cxn>
              <a:cxn ang="0">
                <a:pos x="74" y="266"/>
              </a:cxn>
              <a:cxn ang="0">
                <a:pos x="70" y="255"/>
              </a:cxn>
            </a:cxnLst>
            <a:rect l="0" t="0" r="r" b="b"/>
            <a:pathLst>
              <a:path w="226" h="364">
                <a:moveTo>
                  <a:pt x="70" y="251"/>
                </a:moveTo>
                <a:lnTo>
                  <a:pt x="70" y="115"/>
                </a:lnTo>
                <a:lnTo>
                  <a:pt x="70" y="109"/>
                </a:lnTo>
                <a:lnTo>
                  <a:pt x="71" y="105"/>
                </a:lnTo>
                <a:lnTo>
                  <a:pt x="73" y="102"/>
                </a:lnTo>
                <a:lnTo>
                  <a:pt x="74" y="98"/>
                </a:lnTo>
                <a:lnTo>
                  <a:pt x="75" y="94"/>
                </a:lnTo>
                <a:lnTo>
                  <a:pt x="78" y="90"/>
                </a:lnTo>
                <a:lnTo>
                  <a:pt x="83" y="85"/>
                </a:lnTo>
                <a:lnTo>
                  <a:pt x="90" y="80"/>
                </a:lnTo>
                <a:lnTo>
                  <a:pt x="92" y="77"/>
                </a:lnTo>
                <a:lnTo>
                  <a:pt x="96" y="76"/>
                </a:lnTo>
                <a:lnTo>
                  <a:pt x="104" y="73"/>
                </a:lnTo>
                <a:lnTo>
                  <a:pt x="113" y="72"/>
                </a:lnTo>
                <a:lnTo>
                  <a:pt x="121" y="73"/>
                </a:lnTo>
                <a:lnTo>
                  <a:pt x="125" y="73"/>
                </a:lnTo>
                <a:lnTo>
                  <a:pt x="128" y="76"/>
                </a:lnTo>
                <a:lnTo>
                  <a:pt x="132" y="77"/>
                </a:lnTo>
                <a:lnTo>
                  <a:pt x="136" y="78"/>
                </a:lnTo>
                <a:lnTo>
                  <a:pt x="143" y="83"/>
                </a:lnTo>
                <a:lnTo>
                  <a:pt x="148" y="90"/>
                </a:lnTo>
                <a:lnTo>
                  <a:pt x="149" y="94"/>
                </a:lnTo>
                <a:lnTo>
                  <a:pt x="152" y="98"/>
                </a:lnTo>
                <a:lnTo>
                  <a:pt x="154" y="105"/>
                </a:lnTo>
                <a:lnTo>
                  <a:pt x="154" y="109"/>
                </a:lnTo>
                <a:lnTo>
                  <a:pt x="154" y="113"/>
                </a:lnTo>
                <a:lnTo>
                  <a:pt x="154" y="138"/>
                </a:lnTo>
                <a:lnTo>
                  <a:pt x="226" y="138"/>
                </a:lnTo>
                <a:lnTo>
                  <a:pt x="226" y="104"/>
                </a:lnTo>
                <a:lnTo>
                  <a:pt x="225" y="94"/>
                </a:lnTo>
                <a:lnTo>
                  <a:pt x="223" y="83"/>
                </a:lnTo>
                <a:lnTo>
                  <a:pt x="221" y="73"/>
                </a:lnTo>
                <a:lnTo>
                  <a:pt x="219" y="68"/>
                </a:lnTo>
                <a:lnTo>
                  <a:pt x="217" y="64"/>
                </a:lnTo>
                <a:lnTo>
                  <a:pt x="214" y="59"/>
                </a:lnTo>
                <a:lnTo>
                  <a:pt x="212" y="55"/>
                </a:lnTo>
                <a:lnTo>
                  <a:pt x="206" y="46"/>
                </a:lnTo>
                <a:lnTo>
                  <a:pt x="200" y="38"/>
                </a:lnTo>
                <a:lnTo>
                  <a:pt x="192" y="30"/>
                </a:lnTo>
                <a:lnTo>
                  <a:pt x="184" y="24"/>
                </a:lnTo>
                <a:lnTo>
                  <a:pt x="175" y="19"/>
                </a:lnTo>
                <a:lnTo>
                  <a:pt x="166" y="13"/>
                </a:lnTo>
                <a:lnTo>
                  <a:pt x="157" y="8"/>
                </a:lnTo>
                <a:lnTo>
                  <a:pt x="147" y="6"/>
                </a:lnTo>
                <a:lnTo>
                  <a:pt x="135" y="3"/>
                </a:lnTo>
                <a:lnTo>
                  <a:pt x="125" y="2"/>
                </a:lnTo>
                <a:lnTo>
                  <a:pt x="113" y="0"/>
                </a:lnTo>
                <a:lnTo>
                  <a:pt x="101" y="2"/>
                </a:lnTo>
                <a:lnTo>
                  <a:pt x="90" y="3"/>
                </a:lnTo>
                <a:lnTo>
                  <a:pt x="79" y="6"/>
                </a:lnTo>
                <a:lnTo>
                  <a:pt x="69" y="8"/>
                </a:lnTo>
                <a:lnTo>
                  <a:pt x="58" y="13"/>
                </a:lnTo>
                <a:lnTo>
                  <a:pt x="49" y="19"/>
                </a:lnTo>
                <a:lnTo>
                  <a:pt x="40" y="24"/>
                </a:lnTo>
                <a:lnTo>
                  <a:pt x="36" y="28"/>
                </a:lnTo>
                <a:lnTo>
                  <a:pt x="32" y="30"/>
                </a:lnTo>
                <a:lnTo>
                  <a:pt x="25" y="38"/>
                </a:lnTo>
                <a:lnTo>
                  <a:pt x="18" y="46"/>
                </a:lnTo>
                <a:lnTo>
                  <a:pt x="13" y="55"/>
                </a:lnTo>
                <a:lnTo>
                  <a:pt x="8" y="64"/>
                </a:lnTo>
                <a:lnTo>
                  <a:pt x="4" y="73"/>
                </a:lnTo>
                <a:lnTo>
                  <a:pt x="1" y="83"/>
                </a:lnTo>
                <a:lnTo>
                  <a:pt x="0" y="94"/>
                </a:lnTo>
                <a:lnTo>
                  <a:pt x="0" y="104"/>
                </a:lnTo>
                <a:lnTo>
                  <a:pt x="0" y="261"/>
                </a:lnTo>
                <a:lnTo>
                  <a:pt x="0" y="271"/>
                </a:lnTo>
                <a:lnTo>
                  <a:pt x="1" y="282"/>
                </a:lnTo>
                <a:lnTo>
                  <a:pt x="4" y="291"/>
                </a:lnTo>
                <a:lnTo>
                  <a:pt x="6" y="296"/>
                </a:lnTo>
                <a:lnTo>
                  <a:pt x="8" y="301"/>
                </a:lnTo>
                <a:lnTo>
                  <a:pt x="10" y="305"/>
                </a:lnTo>
                <a:lnTo>
                  <a:pt x="13" y="309"/>
                </a:lnTo>
                <a:lnTo>
                  <a:pt x="18" y="318"/>
                </a:lnTo>
                <a:lnTo>
                  <a:pt x="25" y="326"/>
                </a:lnTo>
                <a:lnTo>
                  <a:pt x="32" y="334"/>
                </a:lnTo>
                <a:lnTo>
                  <a:pt x="40" y="340"/>
                </a:lnTo>
                <a:lnTo>
                  <a:pt x="49" y="345"/>
                </a:lnTo>
                <a:lnTo>
                  <a:pt x="58" y="351"/>
                </a:lnTo>
                <a:lnTo>
                  <a:pt x="69" y="356"/>
                </a:lnTo>
                <a:lnTo>
                  <a:pt x="79" y="358"/>
                </a:lnTo>
                <a:lnTo>
                  <a:pt x="90" y="361"/>
                </a:lnTo>
                <a:lnTo>
                  <a:pt x="101" y="364"/>
                </a:lnTo>
                <a:lnTo>
                  <a:pt x="113" y="364"/>
                </a:lnTo>
                <a:lnTo>
                  <a:pt x="125" y="364"/>
                </a:lnTo>
                <a:lnTo>
                  <a:pt x="135" y="361"/>
                </a:lnTo>
                <a:lnTo>
                  <a:pt x="147" y="358"/>
                </a:lnTo>
                <a:lnTo>
                  <a:pt x="157" y="356"/>
                </a:lnTo>
                <a:lnTo>
                  <a:pt x="166" y="351"/>
                </a:lnTo>
                <a:lnTo>
                  <a:pt x="175" y="345"/>
                </a:lnTo>
                <a:lnTo>
                  <a:pt x="184" y="340"/>
                </a:lnTo>
                <a:lnTo>
                  <a:pt x="188" y="336"/>
                </a:lnTo>
                <a:lnTo>
                  <a:pt x="192" y="334"/>
                </a:lnTo>
                <a:lnTo>
                  <a:pt x="200" y="326"/>
                </a:lnTo>
                <a:lnTo>
                  <a:pt x="206" y="318"/>
                </a:lnTo>
                <a:lnTo>
                  <a:pt x="212" y="309"/>
                </a:lnTo>
                <a:lnTo>
                  <a:pt x="217" y="301"/>
                </a:lnTo>
                <a:lnTo>
                  <a:pt x="221" y="291"/>
                </a:lnTo>
                <a:lnTo>
                  <a:pt x="223" y="282"/>
                </a:lnTo>
                <a:lnTo>
                  <a:pt x="225" y="271"/>
                </a:lnTo>
                <a:lnTo>
                  <a:pt x="226" y="261"/>
                </a:lnTo>
                <a:lnTo>
                  <a:pt x="226" y="223"/>
                </a:lnTo>
                <a:lnTo>
                  <a:pt x="154" y="223"/>
                </a:lnTo>
                <a:lnTo>
                  <a:pt x="154" y="251"/>
                </a:lnTo>
                <a:lnTo>
                  <a:pt x="154" y="255"/>
                </a:lnTo>
                <a:lnTo>
                  <a:pt x="154" y="258"/>
                </a:lnTo>
                <a:lnTo>
                  <a:pt x="153" y="262"/>
                </a:lnTo>
                <a:lnTo>
                  <a:pt x="152" y="266"/>
                </a:lnTo>
                <a:lnTo>
                  <a:pt x="149" y="270"/>
                </a:lnTo>
                <a:lnTo>
                  <a:pt x="148" y="274"/>
                </a:lnTo>
                <a:lnTo>
                  <a:pt x="143" y="281"/>
                </a:lnTo>
                <a:lnTo>
                  <a:pt x="136" y="286"/>
                </a:lnTo>
                <a:lnTo>
                  <a:pt x="132" y="287"/>
                </a:lnTo>
                <a:lnTo>
                  <a:pt x="128" y="290"/>
                </a:lnTo>
                <a:lnTo>
                  <a:pt x="121" y="292"/>
                </a:lnTo>
                <a:lnTo>
                  <a:pt x="113" y="292"/>
                </a:lnTo>
                <a:lnTo>
                  <a:pt x="104" y="292"/>
                </a:lnTo>
                <a:lnTo>
                  <a:pt x="100" y="291"/>
                </a:lnTo>
                <a:lnTo>
                  <a:pt x="96" y="290"/>
                </a:lnTo>
                <a:lnTo>
                  <a:pt x="92" y="287"/>
                </a:lnTo>
                <a:lnTo>
                  <a:pt x="90" y="286"/>
                </a:lnTo>
                <a:lnTo>
                  <a:pt x="83" y="281"/>
                </a:lnTo>
                <a:lnTo>
                  <a:pt x="78" y="274"/>
                </a:lnTo>
                <a:lnTo>
                  <a:pt x="75" y="270"/>
                </a:lnTo>
                <a:lnTo>
                  <a:pt x="74" y="266"/>
                </a:lnTo>
                <a:lnTo>
                  <a:pt x="71" y="258"/>
                </a:lnTo>
                <a:lnTo>
                  <a:pt x="70" y="255"/>
                </a:lnTo>
                <a:lnTo>
                  <a:pt x="70" y="25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a-ES"/>
          </a:p>
        </p:txBody>
      </p:sp>
      <p:sp>
        <p:nvSpPr>
          <p:cNvPr id="102422" name="Oval 22"/>
          <p:cNvSpPr>
            <a:spLocks noChangeArrowheads="1"/>
          </p:cNvSpPr>
          <p:nvPr/>
        </p:nvSpPr>
        <p:spPr bwMode="auto">
          <a:xfrm>
            <a:off x="481013" y="4297412"/>
            <a:ext cx="139700" cy="1397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a-ES"/>
          </a:p>
        </p:txBody>
      </p:sp>
      <p:sp>
        <p:nvSpPr>
          <p:cNvPr id="102423" name="Freeform 23"/>
          <p:cNvSpPr>
            <a:spLocks/>
          </p:cNvSpPr>
          <p:nvPr/>
        </p:nvSpPr>
        <p:spPr bwMode="auto">
          <a:xfrm>
            <a:off x="552450" y="4226545"/>
            <a:ext cx="265113" cy="282575"/>
          </a:xfrm>
          <a:custGeom>
            <a:avLst/>
            <a:gdLst/>
            <a:ahLst/>
            <a:cxnLst>
              <a:cxn ang="0">
                <a:pos x="0" y="316"/>
              </a:cxn>
              <a:cxn ang="0">
                <a:pos x="294" y="316"/>
              </a:cxn>
              <a:cxn ang="0">
                <a:pos x="294" y="41"/>
              </a:cxn>
              <a:cxn ang="0">
                <a:pos x="0" y="41"/>
              </a:cxn>
              <a:cxn ang="0">
                <a:pos x="0" y="0"/>
              </a:cxn>
              <a:cxn ang="0">
                <a:pos x="334" y="0"/>
              </a:cxn>
              <a:cxn ang="0">
                <a:pos x="334" y="41"/>
              </a:cxn>
              <a:cxn ang="0">
                <a:pos x="334" y="316"/>
              </a:cxn>
              <a:cxn ang="0">
                <a:pos x="334" y="357"/>
              </a:cxn>
              <a:cxn ang="0">
                <a:pos x="294" y="357"/>
              </a:cxn>
              <a:cxn ang="0">
                <a:pos x="0" y="357"/>
              </a:cxn>
              <a:cxn ang="0">
                <a:pos x="0" y="316"/>
              </a:cxn>
            </a:cxnLst>
            <a:rect l="0" t="0" r="r" b="b"/>
            <a:pathLst>
              <a:path w="334" h="357">
                <a:moveTo>
                  <a:pt x="0" y="316"/>
                </a:moveTo>
                <a:lnTo>
                  <a:pt x="294" y="316"/>
                </a:lnTo>
                <a:lnTo>
                  <a:pt x="294" y="41"/>
                </a:lnTo>
                <a:lnTo>
                  <a:pt x="0" y="41"/>
                </a:lnTo>
                <a:lnTo>
                  <a:pt x="0" y="0"/>
                </a:lnTo>
                <a:lnTo>
                  <a:pt x="334" y="0"/>
                </a:lnTo>
                <a:lnTo>
                  <a:pt x="334" y="41"/>
                </a:lnTo>
                <a:lnTo>
                  <a:pt x="334" y="316"/>
                </a:lnTo>
                <a:lnTo>
                  <a:pt x="334" y="357"/>
                </a:lnTo>
                <a:lnTo>
                  <a:pt x="294" y="357"/>
                </a:lnTo>
                <a:lnTo>
                  <a:pt x="0" y="357"/>
                </a:lnTo>
                <a:lnTo>
                  <a:pt x="0" y="31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a-ES"/>
          </a:p>
        </p:txBody>
      </p:sp>
      <p:sp>
        <p:nvSpPr>
          <p:cNvPr id="102424" name="Freeform 24"/>
          <p:cNvSpPr>
            <a:spLocks noEditPoints="1"/>
          </p:cNvSpPr>
          <p:nvPr/>
        </p:nvSpPr>
        <p:spPr bwMode="auto">
          <a:xfrm>
            <a:off x="549275" y="4561185"/>
            <a:ext cx="1047750" cy="307975"/>
          </a:xfrm>
          <a:custGeom>
            <a:avLst/>
            <a:gdLst/>
            <a:ahLst/>
            <a:cxnLst>
              <a:cxn ang="0">
                <a:pos x="1182" y="145"/>
              </a:cxn>
              <a:cxn ang="0">
                <a:pos x="1242" y="118"/>
              </a:cxn>
              <a:cxn ang="0">
                <a:pos x="1221" y="157"/>
              </a:cxn>
              <a:cxn ang="0">
                <a:pos x="1127" y="106"/>
              </a:cxn>
              <a:cxn ang="0">
                <a:pos x="1156" y="106"/>
              </a:cxn>
              <a:cxn ang="0">
                <a:pos x="1098" y="106"/>
              </a:cxn>
              <a:cxn ang="0">
                <a:pos x="1059" y="117"/>
              </a:cxn>
              <a:cxn ang="0">
                <a:pos x="1004" y="160"/>
              </a:cxn>
              <a:cxn ang="0">
                <a:pos x="1034" y="161"/>
              </a:cxn>
              <a:cxn ang="0">
                <a:pos x="942" y="154"/>
              </a:cxn>
              <a:cxn ang="0">
                <a:pos x="938" y="165"/>
              </a:cxn>
              <a:cxn ang="0">
                <a:pos x="974" y="109"/>
              </a:cxn>
              <a:cxn ang="0">
                <a:pos x="854" y="97"/>
              </a:cxn>
              <a:cxn ang="0">
                <a:pos x="851" y="157"/>
              </a:cxn>
              <a:cxn ang="0">
                <a:pos x="887" y="167"/>
              </a:cxn>
              <a:cxn ang="0">
                <a:pos x="834" y="87"/>
              </a:cxn>
              <a:cxn ang="0">
                <a:pos x="755" y="174"/>
              </a:cxn>
              <a:cxn ang="0">
                <a:pos x="690" y="118"/>
              </a:cxn>
              <a:cxn ang="0">
                <a:pos x="667" y="174"/>
              </a:cxn>
              <a:cxn ang="0">
                <a:pos x="671" y="106"/>
              </a:cxn>
              <a:cxn ang="0">
                <a:pos x="667" y="154"/>
              </a:cxn>
              <a:cxn ang="0">
                <a:pos x="621" y="172"/>
              </a:cxn>
              <a:cxn ang="0">
                <a:pos x="585" y="106"/>
              </a:cxn>
              <a:cxn ang="0">
                <a:pos x="551" y="147"/>
              </a:cxn>
              <a:cxn ang="0">
                <a:pos x="533" y="126"/>
              </a:cxn>
              <a:cxn ang="0">
                <a:pos x="512" y="144"/>
              </a:cxn>
              <a:cxn ang="0">
                <a:pos x="458" y="172"/>
              </a:cxn>
              <a:cxn ang="0">
                <a:pos x="377" y="132"/>
              </a:cxn>
              <a:cxn ang="0">
                <a:pos x="411" y="110"/>
              </a:cxn>
              <a:cxn ang="0">
                <a:pos x="373" y="169"/>
              </a:cxn>
              <a:cxn ang="0">
                <a:pos x="384" y="158"/>
              </a:cxn>
              <a:cxn ang="0">
                <a:pos x="275" y="106"/>
              </a:cxn>
              <a:cxn ang="0">
                <a:pos x="238" y="172"/>
              </a:cxn>
              <a:cxn ang="0">
                <a:pos x="136" y="137"/>
              </a:cxn>
              <a:cxn ang="0">
                <a:pos x="81" y="154"/>
              </a:cxn>
              <a:cxn ang="0">
                <a:pos x="863" y="244"/>
              </a:cxn>
              <a:cxn ang="0">
                <a:pos x="842" y="281"/>
              </a:cxn>
              <a:cxn ang="0">
                <a:pos x="898" y="232"/>
              </a:cxn>
              <a:cxn ang="0">
                <a:pos x="876" y="283"/>
              </a:cxn>
              <a:cxn ang="0">
                <a:pos x="790" y="292"/>
              </a:cxn>
              <a:cxn ang="0">
                <a:pos x="715" y="248"/>
              </a:cxn>
              <a:cxn ang="0">
                <a:pos x="739" y="227"/>
              </a:cxn>
              <a:cxn ang="0">
                <a:pos x="645" y="281"/>
              </a:cxn>
              <a:cxn ang="0">
                <a:pos x="652" y="292"/>
              </a:cxn>
              <a:cxn ang="0">
                <a:pos x="542" y="245"/>
              </a:cxn>
              <a:cxn ang="0">
                <a:pos x="527" y="296"/>
              </a:cxn>
              <a:cxn ang="0">
                <a:pos x="510" y="231"/>
              </a:cxn>
              <a:cxn ang="0">
                <a:pos x="517" y="271"/>
              </a:cxn>
              <a:cxn ang="0">
                <a:pos x="482" y="294"/>
              </a:cxn>
              <a:cxn ang="0">
                <a:pos x="415" y="243"/>
              </a:cxn>
              <a:cxn ang="0">
                <a:pos x="394" y="296"/>
              </a:cxn>
              <a:cxn ang="0">
                <a:pos x="389" y="228"/>
              </a:cxn>
              <a:cxn ang="0">
                <a:pos x="390" y="274"/>
              </a:cxn>
              <a:cxn ang="0">
                <a:pos x="299" y="205"/>
              </a:cxn>
              <a:cxn ang="0">
                <a:pos x="327" y="296"/>
              </a:cxn>
              <a:cxn ang="0">
                <a:pos x="303" y="274"/>
              </a:cxn>
              <a:cxn ang="0">
                <a:pos x="338" y="231"/>
              </a:cxn>
              <a:cxn ang="0">
                <a:pos x="215" y="239"/>
              </a:cxn>
              <a:cxn ang="0">
                <a:pos x="161" y="281"/>
              </a:cxn>
              <a:cxn ang="0">
                <a:pos x="190" y="283"/>
              </a:cxn>
              <a:cxn ang="0">
                <a:pos x="94" y="272"/>
              </a:cxn>
              <a:cxn ang="0">
                <a:pos x="141" y="202"/>
              </a:cxn>
              <a:cxn ang="0">
                <a:pos x="85" y="289"/>
              </a:cxn>
            </a:cxnLst>
            <a:rect l="0" t="0" r="r" b="b"/>
            <a:pathLst>
              <a:path w="1321" h="388">
                <a:moveTo>
                  <a:pt x="1200" y="127"/>
                </a:moveTo>
                <a:lnTo>
                  <a:pt x="1200" y="124"/>
                </a:lnTo>
                <a:lnTo>
                  <a:pt x="1201" y="122"/>
                </a:lnTo>
                <a:lnTo>
                  <a:pt x="1203" y="121"/>
                </a:lnTo>
                <a:lnTo>
                  <a:pt x="1204" y="119"/>
                </a:lnTo>
                <a:lnTo>
                  <a:pt x="1207" y="118"/>
                </a:lnTo>
                <a:lnTo>
                  <a:pt x="1212" y="117"/>
                </a:lnTo>
                <a:lnTo>
                  <a:pt x="1217" y="117"/>
                </a:lnTo>
                <a:lnTo>
                  <a:pt x="1220" y="118"/>
                </a:lnTo>
                <a:lnTo>
                  <a:pt x="1222" y="121"/>
                </a:lnTo>
                <a:lnTo>
                  <a:pt x="1223" y="123"/>
                </a:lnTo>
                <a:lnTo>
                  <a:pt x="1223" y="126"/>
                </a:lnTo>
                <a:lnTo>
                  <a:pt x="1223" y="128"/>
                </a:lnTo>
                <a:lnTo>
                  <a:pt x="1222" y="130"/>
                </a:lnTo>
                <a:lnTo>
                  <a:pt x="1217" y="132"/>
                </a:lnTo>
                <a:lnTo>
                  <a:pt x="1210" y="134"/>
                </a:lnTo>
                <a:lnTo>
                  <a:pt x="1203" y="135"/>
                </a:lnTo>
                <a:lnTo>
                  <a:pt x="1194" y="136"/>
                </a:lnTo>
                <a:lnTo>
                  <a:pt x="1190" y="137"/>
                </a:lnTo>
                <a:lnTo>
                  <a:pt x="1187" y="140"/>
                </a:lnTo>
                <a:lnTo>
                  <a:pt x="1183" y="143"/>
                </a:lnTo>
                <a:lnTo>
                  <a:pt x="1182" y="145"/>
                </a:lnTo>
                <a:lnTo>
                  <a:pt x="1181" y="149"/>
                </a:lnTo>
                <a:lnTo>
                  <a:pt x="1179" y="154"/>
                </a:lnTo>
                <a:lnTo>
                  <a:pt x="1181" y="160"/>
                </a:lnTo>
                <a:lnTo>
                  <a:pt x="1182" y="163"/>
                </a:lnTo>
                <a:lnTo>
                  <a:pt x="1183" y="167"/>
                </a:lnTo>
                <a:lnTo>
                  <a:pt x="1186" y="170"/>
                </a:lnTo>
                <a:lnTo>
                  <a:pt x="1190" y="171"/>
                </a:lnTo>
                <a:lnTo>
                  <a:pt x="1194" y="174"/>
                </a:lnTo>
                <a:lnTo>
                  <a:pt x="1198" y="174"/>
                </a:lnTo>
                <a:lnTo>
                  <a:pt x="1203" y="175"/>
                </a:lnTo>
                <a:lnTo>
                  <a:pt x="1208" y="174"/>
                </a:lnTo>
                <a:lnTo>
                  <a:pt x="1214" y="172"/>
                </a:lnTo>
                <a:lnTo>
                  <a:pt x="1220" y="170"/>
                </a:lnTo>
                <a:lnTo>
                  <a:pt x="1225" y="166"/>
                </a:lnTo>
                <a:lnTo>
                  <a:pt x="1225" y="170"/>
                </a:lnTo>
                <a:lnTo>
                  <a:pt x="1226" y="172"/>
                </a:lnTo>
                <a:lnTo>
                  <a:pt x="1244" y="172"/>
                </a:lnTo>
                <a:lnTo>
                  <a:pt x="1243" y="170"/>
                </a:lnTo>
                <a:lnTo>
                  <a:pt x="1243" y="166"/>
                </a:lnTo>
                <a:lnTo>
                  <a:pt x="1242" y="158"/>
                </a:lnTo>
                <a:lnTo>
                  <a:pt x="1242" y="123"/>
                </a:lnTo>
                <a:lnTo>
                  <a:pt x="1242" y="118"/>
                </a:lnTo>
                <a:lnTo>
                  <a:pt x="1240" y="115"/>
                </a:lnTo>
                <a:lnTo>
                  <a:pt x="1239" y="114"/>
                </a:lnTo>
                <a:lnTo>
                  <a:pt x="1236" y="110"/>
                </a:lnTo>
                <a:lnTo>
                  <a:pt x="1233" y="108"/>
                </a:lnTo>
                <a:lnTo>
                  <a:pt x="1227" y="106"/>
                </a:lnTo>
                <a:lnTo>
                  <a:pt x="1223" y="105"/>
                </a:lnTo>
                <a:lnTo>
                  <a:pt x="1218" y="105"/>
                </a:lnTo>
                <a:lnTo>
                  <a:pt x="1213" y="105"/>
                </a:lnTo>
                <a:lnTo>
                  <a:pt x="1201" y="106"/>
                </a:lnTo>
                <a:lnTo>
                  <a:pt x="1196" y="108"/>
                </a:lnTo>
                <a:lnTo>
                  <a:pt x="1192" y="109"/>
                </a:lnTo>
                <a:lnTo>
                  <a:pt x="1188" y="113"/>
                </a:lnTo>
                <a:lnTo>
                  <a:pt x="1186" y="114"/>
                </a:lnTo>
                <a:lnTo>
                  <a:pt x="1185" y="117"/>
                </a:lnTo>
                <a:lnTo>
                  <a:pt x="1183" y="121"/>
                </a:lnTo>
                <a:lnTo>
                  <a:pt x="1182" y="123"/>
                </a:lnTo>
                <a:lnTo>
                  <a:pt x="1182" y="127"/>
                </a:lnTo>
                <a:lnTo>
                  <a:pt x="1200" y="127"/>
                </a:lnTo>
                <a:close/>
                <a:moveTo>
                  <a:pt x="1223" y="147"/>
                </a:moveTo>
                <a:lnTo>
                  <a:pt x="1223" y="152"/>
                </a:lnTo>
                <a:lnTo>
                  <a:pt x="1222" y="156"/>
                </a:lnTo>
                <a:lnTo>
                  <a:pt x="1221" y="157"/>
                </a:lnTo>
                <a:lnTo>
                  <a:pt x="1220" y="158"/>
                </a:lnTo>
                <a:lnTo>
                  <a:pt x="1217" y="161"/>
                </a:lnTo>
                <a:lnTo>
                  <a:pt x="1213" y="162"/>
                </a:lnTo>
                <a:lnTo>
                  <a:pt x="1209" y="162"/>
                </a:lnTo>
                <a:lnTo>
                  <a:pt x="1205" y="162"/>
                </a:lnTo>
                <a:lnTo>
                  <a:pt x="1201" y="161"/>
                </a:lnTo>
                <a:lnTo>
                  <a:pt x="1199" y="158"/>
                </a:lnTo>
                <a:lnTo>
                  <a:pt x="1198" y="156"/>
                </a:lnTo>
                <a:lnTo>
                  <a:pt x="1198" y="154"/>
                </a:lnTo>
                <a:lnTo>
                  <a:pt x="1198" y="152"/>
                </a:lnTo>
                <a:lnTo>
                  <a:pt x="1199" y="149"/>
                </a:lnTo>
                <a:lnTo>
                  <a:pt x="1201" y="147"/>
                </a:lnTo>
                <a:lnTo>
                  <a:pt x="1204" y="145"/>
                </a:lnTo>
                <a:lnTo>
                  <a:pt x="1208" y="144"/>
                </a:lnTo>
                <a:lnTo>
                  <a:pt x="1217" y="143"/>
                </a:lnTo>
                <a:lnTo>
                  <a:pt x="1221" y="141"/>
                </a:lnTo>
                <a:lnTo>
                  <a:pt x="1223" y="140"/>
                </a:lnTo>
                <a:lnTo>
                  <a:pt x="1223" y="147"/>
                </a:lnTo>
                <a:close/>
                <a:moveTo>
                  <a:pt x="1156" y="87"/>
                </a:moveTo>
                <a:lnTo>
                  <a:pt x="1138" y="87"/>
                </a:lnTo>
                <a:lnTo>
                  <a:pt x="1138" y="106"/>
                </a:lnTo>
                <a:lnTo>
                  <a:pt x="1127" y="106"/>
                </a:lnTo>
                <a:lnTo>
                  <a:pt x="1127" y="118"/>
                </a:lnTo>
                <a:lnTo>
                  <a:pt x="1138" y="118"/>
                </a:lnTo>
                <a:lnTo>
                  <a:pt x="1138" y="158"/>
                </a:lnTo>
                <a:lnTo>
                  <a:pt x="1139" y="162"/>
                </a:lnTo>
                <a:lnTo>
                  <a:pt x="1140" y="166"/>
                </a:lnTo>
                <a:lnTo>
                  <a:pt x="1142" y="169"/>
                </a:lnTo>
                <a:lnTo>
                  <a:pt x="1144" y="170"/>
                </a:lnTo>
                <a:lnTo>
                  <a:pt x="1148" y="172"/>
                </a:lnTo>
                <a:lnTo>
                  <a:pt x="1151" y="172"/>
                </a:lnTo>
                <a:lnTo>
                  <a:pt x="1160" y="174"/>
                </a:lnTo>
                <a:lnTo>
                  <a:pt x="1165" y="174"/>
                </a:lnTo>
                <a:lnTo>
                  <a:pt x="1170" y="172"/>
                </a:lnTo>
                <a:lnTo>
                  <a:pt x="1170" y="158"/>
                </a:lnTo>
                <a:lnTo>
                  <a:pt x="1164" y="160"/>
                </a:lnTo>
                <a:lnTo>
                  <a:pt x="1160" y="158"/>
                </a:lnTo>
                <a:lnTo>
                  <a:pt x="1159" y="157"/>
                </a:lnTo>
                <a:lnTo>
                  <a:pt x="1157" y="156"/>
                </a:lnTo>
                <a:lnTo>
                  <a:pt x="1156" y="152"/>
                </a:lnTo>
                <a:lnTo>
                  <a:pt x="1156" y="118"/>
                </a:lnTo>
                <a:lnTo>
                  <a:pt x="1170" y="118"/>
                </a:lnTo>
                <a:lnTo>
                  <a:pt x="1170" y="106"/>
                </a:lnTo>
                <a:lnTo>
                  <a:pt x="1156" y="106"/>
                </a:lnTo>
                <a:lnTo>
                  <a:pt x="1156" y="87"/>
                </a:lnTo>
                <a:close/>
                <a:moveTo>
                  <a:pt x="1079" y="172"/>
                </a:moveTo>
                <a:lnTo>
                  <a:pt x="1098" y="172"/>
                </a:lnTo>
                <a:lnTo>
                  <a:pt x="1098" y="143"/>
                </a:lnTo>
                <a:lnTo>
                  <a:pt x="1099" y="139"/>
                </a:lnTo>
                <a:lnTo>
                  <a:pt x="1099" y="135"/>
                </a:lnTo>
                <a:lnTo>
                  <a:pt x="1100" y="131"/>
                </a:lnTo>
                <a:lnTo>
                  <a:pt x="1101" y="128"/>
                </a:lnTo>
                <a:lnTo>
                  <a:pt x="1104" y="126"/>
                </a:lnTo>
                <a:lnTo>
                  <a:pt x="1108" y="123"/>
                </a:lnTo>
                <a:lnTo>
                  <a:pt x="1112" y="122"/>
                </a:lnTo>
                <a:lnTo>
                  <a:pt x="1116" y="122"/>
                </a:lnTo>
                <a:lnTo>
                  <a:pt x="1122" y="122"/>
                </a:lnTo>
                <a:lnTo>
                  <a:pt x="1122" y="105"/>
                </a:lnTo>
                <a:lnTo>
                  <a:pt x="1118" y="105"/>
                </a:lnTo>
                <a:lnTo>
                  <a:pt x="1112" y="106"/>
                </a:lnTo>
                <a:lnTo>
                  <a:pt x="1109" y="106"/>
                </a:lnTo>
                <a:lnTo>
                  <a:pt x="1105" y="109"/>
                </a:lnTo>
                <a:lnTo>
                  <a:pt x="1103" y="110"/>
                </a:lnTo>
                <a:lnTo>
                  <a:pt x="1101" y="113"/>
                </a:lnTo>
                <a:lnTo>
                  <a:pt x="1098" y="119"/>
                </a:lnTo>
                <a:lnTo>
                  <a:pt x="1098" y="106"/>
                </a:lnTo>
                <a:lnTo>
                  <a:pt x="1079" y="106"/>
                </a:lnTo>
                <a:lnTo>
                  <a:pt x="1079" y="172"/>
                </a:lnTo>
                <a:close/>
                <a:moveTo>
                  <a:pt x="1017" y="132"/>
                </a:moveTo>
                <a:lnTo>
                  <a:pt x="1018" y="128"/>
                </a:lnTo>
                <a:lnTo>
                  <a:pt x="1020" y="126"/>
                </a:lnTo>
                <a:lnTo>
                  <a:pt x="1021" y="123"/>
                </a:lnTo>
                <a:lnTo>
                  <a:pt x="1024" y="122"/>
                </a:lnTo>
                <a:lnTo>
                  <a:pt x="1026" y="119"/>
                </a:lnTo>
                <a:lnTo>
                  <a:pt x="1029" y="119"/>
                </a:lnTo>
                <a:lnTo>
                  <a:pt x="1033" y="118"/>
                </a:lnTo>
                <a:lnTo>
                  <a:pt x="1035" y="118"/>
                </a:lnTo>
                <a:lnTo>
                  <a:pt x="1038" y="119"/>
                </a:lnTo>
                <a:lnTo>
                  <a:pt x="1043" y="122"/>
                </a:lnTo>
                <a:lnTo>
                  <a:pt x="1044" y="124"/>
                </a:lnTo>
                <a:lnTo>
                  <a:pt x="1046" y="126"/>
                </a:lnTo>
                <a:lnTo>
                  <a:pt x="1047" y="132"/>
                </a:lnTo>
                <a:lnTo>
                  <a:pt x="1017" y="132"/>
                </a:lnTo>
                <a:close/>
                <a:moveTo>
                  <a:pt x="1065" y="144"/>
                </a:moveTo>
                <a:lnTo>
                  <a:pt x="1065" y="136"/>
                </a:lnTo>
                <a:lnTo>
                  <a:pt x="1064" y="130"/>
                </a:lnTo>
                <a:lnTo>
                  <a:pt x="1061" y="123"/>
                </a:lnTo>
                <a:lnTo>
                  <a:pt x="1059" y="117"/>
                </a:lnTo>
                <a:lnTo>
                  <a:pt x="1056" y="114"/>
                </a:lnTo>
                <a:lnTo>
                  <a:pt x="1053" y="112"/>
                </a:lnTo>
                <a:lnTo>
                  <a:pt x="1051" y="110"/>
                </a:lnTo>
                <a:lnTo>
                  <a:pt x="1048" y="108"/>
                </a:lnTo>
                <a:lnTo>
                  <a:pt x="1044" y="106"/>
                </a:lnTo>
                <a:lnTo>
                  <a:pt x="1042" y="105"/>
                </a:lnTo>
                <a:lnTo>
                  <a:pt x="1033" y="105"/>
                </a:lnTo>
                <a:lnTo>
                  <a:pt x="1026" y="105"/>
                </a:lnTo>
                <a:lnTo>
                  <a:pt x="1022" y="106"/>
                </a:lnTo>
                <a:lnTo>
                  <a:pt x="1020" y="108"/>
                </a:lnTo>
                <a:lnTo>
                  <a:pt x="1013" y="110"/>
                </a:lnTo>
                <a:lnTo>
                  <a:pt x="1011" y="113"/>
                </a:lnTo>
                <a:lnTo>
                  <a:pt x="1009" y="114"/>
                </a:lnTo>
                <a:lnTo>
                  <a:pt x="1007" y="117"/>
                </a:lnTo>
                <a:lnTo>
                  <a:pt x="1005" y="119"/>
                </a:lnTo>
                <a:lnTo>
                  <a:pt x="1002" y="126"/>
                </a:lnTo>
                <a:lnTo>
                  <a:pt x="1000" y="132"/>
                </a:lnTo>
                <a:lnTo>
                  <a:pt x="999" y="140"/>
                </a:lnTo>
                <a:lnTo>
                  <a:pt x="1000" y="147"/>
                </a:lnTo>
                <a:lnTo>
                  <a:pt x="1002" y="154"/>
                </a:lnTo>
                <a:lnTo>
                  <a:pt x="1003" y="157"/>
                </a:lnTo>
                <a:lnTo>
                  <a:pt x="1004" y="160"/>
                </a:lnTo>
                <a:lnTo>
                  <a:pt x="1007" y="162"/>
                </a:lnTo>
                <a:lnTo>
                  <a:pt x="1008" y="165"/>
                </a:lnTo>
                <a:lnTo>
                  <a:pt x="1013" y="169"/>
                </a:lnTo>
                <a:lnTo>
                  <a:pt x="1016" y="170"/>
                </a:lnTo>
                <a:lnTo>
                  <a:pt x="1020" y="172"/>
                </a:lnTo>
                <a:lnTo>
                  <a:pt x="1022" y="172"/>
                </a:lnTo>
                <a:lnTo>
                  <a:pt x="1026" y="174"/>
                </a:lnTo>
                <a:lnTo>
                  <a:pt x="1033" y="175"/>
                </a:lnTo>
                <a:lnTo>
                  <a:pt x="1039" y="174"/>
                </a:lnTo>
                <a:lnTo>
                  <a:pt x="1043" y="174"/>
                </a:lnTo>
                <a:lnTo>
                  <a:pt x="1048" y="171"/>
                </a:lnTo>
                <a:lnTo>
                  <a:pt x="1052" y="169"/>
                </a:lnTo>
                <a:lnTo>
                  <a:pt x="1056" y="166"/>
                </a:lnTo>
                <a:lnTo>
                  <a:pt x="1060" y="162"/>
                </a:lnTo>
                <a:lnTo>
                  <a:pt x="1063" y="158"/>
                </a:lnTo>
                <a:lnTo>
                  <a:pt x="1064" y="152"/>
                </a:lnTo>
                <a:lnTo>
                  <a:pt x="1048" y="152"/>
                </a:lnTo>
                <a:lnTo>
                  <a:pt x="1047" y="156"/>
                </a:lnTo>
                <a:lnTo>
                  <a:pt x="1043" y="158"/>
                </a:lnTo>
                <a:lnTo>
                  <a:pt x="1042" y="160"/>
                </a:lnTo>
                <a:lnTo>
                  <a:pt x="1039" y="160"/>
                </a:lnTo>
                <a:lnTo>
                  <a:pt x="1034" y="161"/>
                </a:lnTo>
                <a:lnTo>
                  <a:pt x="1030" y="161"/>
                </a:lnTo>
                <a:lnTo>
                  <a:pt x="1028" y="160"/>
                </a:lnTo>
                <a:lnTo>
                  <a:pt x="1025" y="158"/>
                </a:lnTo>
                <a:lnTo>
                  <a:pt x="1022" y="157"/>
                </a:lnTo>
                <a:lnTo>
                  <a:pt x="1020" y="154"/>
                </a:lnTo>
                <a:lnTo>
                  <a:pt x="1018" y="152"/>
                </a:lnTo>
                <a:lnTo>
                  <a:pt x="1018" y="148"/>
                </a:lnTo>
                <a:lnTo>
                  <a:pt x="1017" y="144"/>
                </a:lnTo>
                <a:lnTo>
                  <a:pt x="1065" y="144"/>
                </a:lnTo>
                <a:close/>
                <a:moveTo>
                  <a:pt x="969" y="140"/>
                </a:moveTo>
                <a:lnTo>
                  <a:pt x="969" y="144"/>
                </a:lnTo>
                <a:lnTo>
                  <a:pt x="968" y="148"/>
                </a:lnTo>
                <a:lnTo>
                  <a:pt x="967" y="152"/>
                </a:lnTo>
                <a:lnTo>
                  <a:pt x="965" y="154"/>
                </a:lnTo>
                <a:lnTo>
                  <a:pt x="964" y="157"/>
                </a:lnTo>
                <a:lnTo>
                  <a:pt x="960" y="160"/>
                </a:lnTo>
                <a:lnTo>
                  <a:pt x="957" y="161"/>
                </a:lnTo>
                <a:lnTo>
                  <a:pt x="954" y="161"/>
                </a:lnTo>
                <a:lnTo>
                  <a:pt x="950" y="161"/>
                </a:lnTo>
                <a:lnTo>
                  <a:pt x="947" y="160"/>
                </a:lnTo>
                <a:lnTo>
                  <a:pt x="944" y="157"/>
                </a:lnTo>
                <a:lnTo>
                  <a:pt x="942" y="154"/>
                </a:lnTo>
                <a:lnTo>
                  <a:pt x="941" y="152"/>
                </a:lnTo>
                <a:lnTo>
                  <a:pt x="939" y="148"/>
                </a:lnTo>
                <a:lnTo>
                  <a:pt x="938" y="140"/>
                </a:lnTo>
                <a:lnTo>
                  <a:pt x="938" y="136"/>
                </a:lnTo>
                <a:lnTo>
                  <a:pt x="939" y="131"/>
                </a:lnTo>
                <a:lnTo>
                  <a:pt x="941" y="128"/>
                </a:lnTo>
                <a:lnTo>
                  <a:pt x="942" y="124"/>
                </a:lnTo>
                <a:lnTo>
                  <a:pt x="944" y="122"/>
                </a:lnTo>
                <a:lnTo>
                  <a:pt x="947" y="121"/>
                </a:lnTo>
                <a:lnTo>
                  <a:pt x="950" y="119"/>
                </a:lnTo>
                <a:lnTo>
                  <a:pt x="954" y="118"/>
                </a:lnTo>
                <a:lnTo>
                  <a:pt x="957" y="119"/>
                </a:lnTo>
                <a:lnTo>
                  <a:pt x="960" y="121"/>
                </a:lnTo>
                <a:lnTo>
                  <a:pt x="964" y="122"/>
                </a:lnTo>
                <a:lnTo>
                  <a:pt x="965" y="124"/>
                </a:lnTo>
                <a:lnTo>
                  <a:pt x="967" y="128"/>
                </a:lnTo>
                <a:lnTo>
                  <a:pt x="968" y="131"/>
                </a:lnTo>
                <a:lnTo>
                  <a:pt x="969" y="136"/>
                </a:lnTo>
                <a:lnTo>
                  <a:pt x="969" y="140"/>
                </a:lnTo>
                <a:close/>
                <a:moveTo>
                  <a:pt x="921" y="172"/>
                </a:moveTo>
                <a:lnTo>
                  <a:pt x="938" y="172"/>
                </a:lnTo>
                <a:lnTo>
                  <a:pt x="938" y="165"/>
                </a:lnTo>
                <a:lnTo>
                  <a:pt x="939" y="167"/>
                </a:lnTo>
                <a:lnTo>
                  <a:pt x="942" y="169"/>
                </a:lnTo>
                <a:lnTo>
                  <a:pt x="947" y="172"/>
                </a:lnTo>
                <a:lnTo>
                  <a:pt x="954" y="174"/>
                </a:lnTo>
                <a:lnTo>
                  <a:pt x="960" y="175"/>
                </a:lnTo>
                <a:lnTo>
                  <a:pt x="965" y="174"/>
                </a:lnTo>
                <a:lnTo>
                  <a:pt x="970" y="172"/>
                </a:lnTo>
                <a:lnTo>
                  <a:pt x="974" y="170"/>
                </a:lnTo>
                <a:lnTo>
                  <a:pt x="978" y="166"/>
                </a:lnTo>
                <a:lnTo>
                  <a:pt x="981" y="163"/>
                </a:lnTo>
                <a:lnTo>
                  <a:pt x="982" y="161"/>
                </a:lnTo>
                <a:lnTo>
                  <a:pt x="985" y="156"/>
                </a:lnTo>
                <a:lnTo>
                  <a:pt x="987" y="148"/>
                </a:lnTo>
                <a:lnTo>
                  <a:pt x="987" y="140"/>
                </a:lnTo>
                <a:lnTo>
                  <a:pt x="987" y="131"/>
                </a:lnTo>
                <a:lnTo>
                  <a:pt x="986" y="127"/>
                </a:lnTo>
                <a:lnTo>
                  <a:pt x="985" y="124"/>
                </a:lnTo>
                <a:lnTo>
                  <a:pt x="983" y="121"/>
                </a:lnTo>
                <a:lnTo>
                  <a:pt x="982" y="118"/>
                </a:lnTo>
                <a:lnTo>
                  <a:pt x="981" y="115"/>
                </a:lnTo>
                <a:lnTo>
                  <a:pt x="978" y="113"/>
                </a:lnTo>
                <a:lnTo>
                  <a:pt x="974" y="109"/>
                </a:lnTo>
                <a:lnTo>
                  <a:pt x="970" y="106"/>
                </a:lnTo>
                <a:lnTo>
                  <a:pt x="965" y="105"/>
                </a:lnTo>
                <a:lnTo>
                  <a:pt x="960" y="105"/>
                </a:lnTo>
                <a:lnTo>
                  <a:pt x="954" y="105"/>
                </a:lnTo>
                <a:lnTo>
                  <a:pt x="948" y="108"/>
                </a:lnTo>
                <a:lnTo>
                  <a:pt x="946" y="109"/>
                </a:lnTo>
                <a:lnTo>
                  <a:pt x="943" y="110"/>
                </a:lnTo>
                <a:lnTo>
                  <a:pt x="941" y="113"/>
                </a:lnTo>
                <a:lnTo>
                  <a:pt x="939" y="114"/>
                </a:lnTo>
                <a:lnTo>
                  <a:pt x="939" y="82"/>
                </a:lnTo>
                <a:lnTo>
                  <a:pt x="921" y="82"/>
                </a:lnTo>
                <a:lnTo>
                  <a:pt x="921" y="172"/>
                </a:lnTo>
                <a:close/>
                <a:moveTo>
                  <a:pt x="835" y="127"/>
                </a:moveTo>
                <a:lnTo>
                  <a:pt x="835" y="122"/>
                </a:lnTo>
                <a:lnTo>
                  <a:pt x="837" y="115"/>
                </a:lnTo>
                <a:lnTo>
                  <a:pt x="838" y="110"/>
                </a:lnTo>
                <a:lnTo>
                  <a:pt x="841" y="105"/>
                </a:lnTo>
                <a:lnTo>
                  <a:pt x="845" y="101"/>
                </a:lnTo>
                <a:lnTo>
                  <a:pt x="846" y="100"/>
                </a:lnTo>
                <a:lnTo>
                  <a:pt x="848" y="99"/>
                </a:lnTo>
                <a:lnTo>
                  <a:pt x="851" y="97"/>
                </a:lnTo>
                <a:lnTo>
                  <a:pt x="854" y="97"/>
                </a:lnTo>
                <a:lnTo>
                  <a:pt x="860" y="96"/>
                </a:lnTo>
                <a:lnTo>
                  <a:pt x="867" y="97"/>
                </a:lnTo>
                <a:lnTo>
                  <a:pt x="869" y="97"/>
                </a:lnTo>
                <a:lnTo>
                  <a:pt x="872" y="99"/>
                </a:lnTo>
                <a:lnTo>
                  <a:pt x="876" y="101"/>
                </a:lnTo>
                <a:lnTo>
                  <a:pt x="880" y="105"/>
                </a:lnTo>
                <a:lnTo>
                  <a:pt x="882" y="110"/>
                </a:lnTo>
                <a:lnTo>
                  <a:pt x="883" y="115"/>
                </a:lnTo>
                <a:lnTo>
                  <a:pt x="885" y="122"/>
                </a:lnTo>
                <a:lnTo>
                  <a:pt x="885" y="127"/>
                </a:lnTo>
                <a:lnTo>
                  <a:pt x="885" y="134"/>
                </a:lnTo>
                <a:lnTo>
                  <a:pt x="883" y="139"/>
                </a:lnTo>
                <a:lnTo>
                  <a:pt x="882" y="144"/>
                </a:lnTo>
                <a:lnTo>
                  <a:pt x="880" y="148"/>
                </a:lnTo>
                <a:lnTo>
                  <a:pt x="876" y="152"/>
                </a:lnTo>
                <a:lnTo>
                  <a:pt x="874" y="154"/>
                </a:lnTo>
                <a:lnTo>
                  <a:pt x="872" y="156"/>
                </a:lnTo>
                <a:lnTo>
                  <a:pt x="869" y="157"/>
                </a:lnTo>
                <a:lnTo>
                  <a:pt x="867" y="157"/>
                </a:lnTo>
                <a:lnTo>
                  <a:pt x="860" y="158"/>
                </a:lnTo>
                <a:lnTo>
                  <a:pt x="854" y="157"/>
                </a:lnTo>
                <a:lnTo>
                  <a:pt x="851" y="157"/>
                </a:lnTo>
                <a:lnTo>
                  <a:pt x="848" y="156"/>
                </a:lnTo>
                <a:lnTo>
                  <a:pt x="845" y="152"/>
                </a:lnTo>
                <a:lnTo>
                  <a:pt x="841" y="148"/>
                </a:lnTo>
                <a:lnTo>
                  <a:pt x="838" y="144"/>
                </a:lnTo>
                <a:lnTo>
                  <a:pt x="837" y="139"/>
                </a:lnTo>
                <a:lnTo>
                  <a:pt x="835" y="134"/>
                </a:lnTo>
                <a:lnTo>
                  <a:pt x="835" y="127"/>
                </a:lnTo>
                <a:close/>
                <a:moveTo>
                  <a:pt x="815" y="127"/>
                </a:moveTo>
                <a:lnTo>
                  <a:pt x="816" y="137"/>
                </a:lnTo>
                <a:lnTo>
                  <a:pt x="819" y="147"/>
                </a:lnTo>
                <a:lnTo>
                  <a:pt x="822" y="154"/>
                </a:lnTo>
                <a:lnTo>
                  <a:pt x="828" y="161"/>
                </a:lnTo>
                <a:lnTo>
                  <a:pt x="830" y="163"/>
                </a:lnTo>
                <a:lnTo>
                  <a:pt x="834" y="167"/>
                </a:lnTo>
                <a:lnTo>
                  <a:pt x="837" y="169"/>
                </a:lnTo>
                <a:lnTo>
                  <a:pt x="841" y="171"/>
                </a:lnTo>
                <a:lnTo>
                  <a:pt x="846" y="172"/>
                </a:lnTo>
                <a:lnTo>
                  <a:pt x="850" y="174"/>
                </a:lnTo>
                <a:lnTo>
                  <a:pt x="860" y="175"/>
                </a:lnTo>
                <a:lnTo>
                  <a:pt x="870" y="174"/>
                </a:lnTo>
                <a:lnTo>
                  <a:pt x="880" y="171"/>
                </a:lnTo>
                <a:lnTo>
                  <a:pt x="887" y="167"/>
                </a:lnTo>
                <a:lnTo>
                  <a:pt x="890" y="163"/>
                </a:lnTo>
                <a:lnTo>
                  <a:pt x="894" y="161"/>
                </a:lnTo>
                <a:lnTo>
                  <a:pt x="898" y="154"/>
                </a:lnTo>
                <a:lnTo>
                  <a:pt x="900" y="150"/>
                </a:lnTo>
                <a:lnTo>
                  <a:pt x="902" y="147"/>
                </a:lnTo>
                <a:lnTo>
                  <a:pt x="904" y="137"/>
                </a:lnTo>
                <a:lnTo>
                  <a:pt x="906" y="132"/>
                </a:lnTo>
                <a:lnTo>
                  <a:pt x="906" y="127"/>
                </a:lnTo>
                <a:lnTo>
                  <a:pt x="904" y="118"/>
                </a:lnTo>
                <a:lnTo>
                  <a:pt x="902" y="109"/>
                </a:lnTo>
                <a:lnTo>
                  <a:pt x="898" y="100"/>
                </a:lnTo>
                <a:lnTo>
                  <a:pt x="894" y="93"/>
                </a:lnTo>
                <a:lnTo>
                  <a:pt x="890" y="89"/>
                </a:lnTo>
                <a:lnTo>
                  <a:pt x="887" y="87"/>
                </a:lnTo>
                <a:lnTo>
                  <a:pt x="880" y="83"/>
                </a:lnTo>
                <a:lnTo>
                  <a:pt x="870" y="80"/>
                </a:lnTo>
                <a:lnTo>
                  <a:pt x="860" y="79"/>
                </a:lnTo>
                <a:lnTo>
                  <a:pt x="850" y="80"/>
                </a:lnTo>
                <a:lnTo>
                  <a:pt x="846" y="82"/>
                </a:lnTo>
                <a:lnTo>
                  <a:pt x="841" y="83"/>
                </a:lnTo>
                <a:lnTo>
                  <a:pt x="837" y="84"/>
                </a:lnTo>
                <a:lnTo>
                  <a:pt x="834" y="87"/>
                </a:lnTo>
                <a:lnTo>
                  <a:pt x="830" y="89"/>
                </a:lnTo>
                <a:lnTo>
                  <a:pt x="828" y="93"/>
                </a:lnTo>
                <a:lnTo>
                  <a:pt x="822" y="100"/>
                </a:lnTo>
                <a:lnTo>
                  <a:pt x="820" y="104"/>
                </a:lnTo>
                <a:lnTo>
                  <a:pt x="819" y="109"/>
                </a:lnTo>
                <a:lnTo>
                  <a:pt x="816" y="118"/>
                </a:lnTo>
                <a:lnTo>
                  <a:pt x="816" y="122"/>
                </a:lnTo>
                <a:lnTo>
                  <a:pt x="815" y="127"/>
                </a:lnTo>
                <a:close/>
                <a:moveTo>
                  <a:pt x="752" y="87"/>
                </a:moveTo>
                <a:lnTo>
                  <a:pt x="734" y="87"/>
                </a:lnTo>
                <a:lnTo>
                  <a:pt x="734" y="106"/>
                </a:lnTo>
                <a:lnTo>
                  <a:pt x="723" y="106"/>
                </a:lnTo>
                <a:lnTo>
                  <a:pt x="723" y="118"/>
                </a:lnTo>
                <a:lnTo>
                  <a:pt x="734" y="118"/>
                </a:lnTo>
                <a:lnTo>
                  <a:pt x="734" y="158"/>
                </a:lnTo>
                <a:lnTo>
                  <a:pt x="734" y="162"/>
                </a:lnTo>
                <a:lnTo>
                  <a:pt x="736" y="166"/>
                </a:lnTo>
                <a:lnTo>
                  <a:pt x="738" y="169"/>
                </a:lnTo>
                <a:lnTo>
                  <a:pt x="741" y="170"/>
                </a:lnTo>
                <a:lnTo>
                  <a:pt x="743" y="172"/>
                </a:lnTo>
                <a:lnTo>
                  <a:pt x="747" y="172"/>
                </a:lnTo>
                <a:lnTo>
                  <a:pt x="755" y="174"/>
                </a:lnTo>
                <a:lnTo>
                  <a:pt x="760" y="174"/>
                </a:lnTo>
                <a:lnTo>
                  <a:pt x="765" y="172"/>
                </a:lnTo>
                <a:lnTo>
                  <a:pt x="765" y="158"/>
                </a:lnTo>
                <a:lnTo>
                  <a:pt x="760" y="160"/>
                </a:lnTo>
                <a:lnTo>
                  <a:pt x="756" y="158"/>
                </a:lnTo>
                <a:lnTo>
                  <a:pt x="754" y="157"/>
                </a:lnTo>
                <a:lnTo>
                  <a:pt x="752" y="156"/>
                </a:lnTo>
                <a:lnTo>
                  <a:pt x="752" y="152"/>
                </a:lnTo>
                <a:lnTo>
                  <a:pt x="752" y="118"/>
                </a:lnTo>
                <a:lnTo>
                  <a:pt x="765" y="118"/>
                </a:lnTo>
                <a:lnTo>
                  <a:pt x="765" y="106"/>
                </a:lnTo>
                <a:lnTo>
                  <a:pt x="752" y="106"/>
                </a:lnTo>
                <a:lnTo>
                  <a:pt x="752" y="87"/>
                </a:lnTo>
                <a:close/>
                <a:moveTo>
                  <a:pt x="669" y="127"/>
                </a:moveTo>
                <a:lnTo>
                  <a:pt x="669" y="124"/>
                </a:lnTo>
                <a:lnTo>
                  <a:pt x="671" y="122"/>
                </a:lnTo>
                <a:lnTo>
                  <a:pt x="672" y="121"/>
                </a:lnTo>
                <a:lnTo>
                  <a:pt x="673" y="119"/>
                </a:lnTo>
                <a:lnTo>
                  <a:pt x="677" y="118"/>
                </a:lnTo>
                <a:lnTo>
                  <a:pt x="681" y="117"/>
                </a:lnTo>
                <a:lnTo>
                  <a:pt x="686" y="117"/>
                </a:lnTo>
                <a:lnTo>
                  <a:pt x="690" y="118"/>
                </a:lnTo>
                <a:lnTo>
                  <a:pt x="693" y="121"/>
                </a:lnTo>
                <a:lnTo>
                  <a:pt x="693" y="123"/>
                </a:lnTo>
                <a:lnTo>
                  <a:pt x="693" y="126"/>
                </a:lnTo>
                <a:lnTo>
                  <a:pt x="693" y="128"/>
                </a:lnTo>
                <a:lnTo>
                  <a:pt x="691" y="130"/>
                </a:lnTo>
                <a:lnTo>
                  <a:pt x="686" y="132"/>
                </a:lnTo>
                <a:lnTo>
                  <a:pt x="680" y="134"/>
                </a:lnTo>
                <a:lnTo>
                  <a:pt x="672" y="135"/>
                </a:lnTo>
                <a:lnTo>
                  <a:pt x="663" y="136"/>
                </a:lnTo>
                <a:lnTo>
                  <a:pt x="659" y="137"/>
                </a:lnTo>
                <a:lnTo>
                  <a:pt x="656" y="140"/>
                </a:lnTo>
                <a:lnTo>
                  <a:pt x="654" y="143"/>
                </a:lnTo>
                <a:lnTo>
                  <a:pt x="651" y="145"/>
                </a:lnTo>
                <a:lnTo>
                  <a:pt x="650" y="149"/>
                </a:lnTo>
                <a:lnTo>
                  <a:pt x="649" y="154"/>
                </a:lnTo>
                <a:lnTo>
                  <a:pt x="650" y="160"/>
                </a:lnTo>
                <a:lnTo>
                  <a:pt x="651" y="163"/>
                </a:lnTo>
                <a:lnTo>
                  <a:pt x="652" y="167"/>
                </a:lnTo>
                <a:lnTo>
                  <a:pt x="655" y="170"/>
                </a:lnTo>
                <a:lnTo>
                  <a:pt x="659" y="171"/>
                </a:lnTo>
                <a:lnTo>
                  <a:pt x="663" y="174"/>
                </a:lnTo>
                <a:lnTo>
                  <a:pt x="667" y="174"/>
                </a:lnTo>
                <a:lnTo>
                  <a:pt x="672" y="175"/>
                </a:lnTo>
                <a:lnTo>
                  <a:pt x="677" y="174"/>
                </a:lnTo>
                <a:lnTo>
                  <a:pt x="684" y="172"/>
                </a:lnTo>
                <a:lnTo>
                  <a:pt x="689" y="170"/>
                </a:lnTo>
                <a:lnTo>
                  <a:pt x="694" y="166"/>
                </a:lnTo>
                <a:lnTo>
                  <a:pt x="694" y="170"/>
                </a:lnTo>
                <a:lnTo>
                  <a:pt x="695" y="172"/>
                </a:lnTo>
                <a:lnTo>
                  <a:pt x="713" y="172"/>
                </a:lnTo>
                <a:lnTo>
                  <a:pt x="712" y="170"/>
                </a:lnTo>
                <a:lnTo>
                  <a:pt x="712" y="166"/>
                </a:lnTo>
                <a:lnTo>
                  <a:pt x="711" y="158"/>
                </a:lnTo>
                <a:lnTo>
                  <a:pt x="711" y="123"/>
                </a:lnTo>
                <a:lnTo>
                  <a:pt x="711" y="118"/>
                </a:lnTo>
                <a:lnTo>
                  <a:pt x="710" y="115"/>
                </a:lnTo>
                <a:lnTo>
                  <a:pt x="708" y="114"/>
                </a:lnTo>
                <a:lnTo>
                  <a:pt x="706" y="110"/>
                </a:lnTo>
                <a:lnTo>
                  <a:pt x="702" y="108"/>
                </a:lnTo>
                <a:lnTo>
                  <a:pt x="697" y="106"/>
                </a:lnTo>
                <a:lnTo>
                  <a:pt x="693" y="105"/>
                </a:lnTo>
                <a:lnTo>
                  <a:pt x="687" y="105"/>
                </a:lnTo>
                <a:lnTo>
                  <a:pt x="682" y="105"/>
                </a:lnTo>
                <a:lnTo>
                  <a:pt x="671" y="106"/>
                </a:lnTo>
                <a:lnTo>
                  <a:pt x="665" y="108"/>
                </a:lnTo>
                <a:lnTo>
                  <a:pt x="662" y="109"/>
                </a:lnTo>
                <a:lnTo>
                  <a:pt x="658" y="113"/>
                </a:lnTo>
                <a:lnTo>
                  <a:pt x="655" y="114"/>
                </a:lnTo>
                <a:lnTo>
                  <a:pt x="654" y="117"/>
                </a:lnTo>
                <a:lnTo>
                  <a:pt x="652" y="121"/>
                </a:lnTo>
                <a:lnTo>
                  <a:pt x="651" y="123"/>
                </a:lnTo>
                <a:lnTo>
                  <a:pt x="651" y="127"/>
                </a:lnTo>
                <a:lnTo>
                  <a:pt x="669" y="127"/>
                </a:lnTo>
                <a:close/>
                <a:moveTo>
                  <a:pt x="693" y="147"/>
                </a:moveTo>
                <a:lnTo>
                  <a:pt x="693" y="152"/>
                </a:lnTo>
                <a:lnTo>
                  <a:pt x="691" y="156"/>
                </a:lnTo>
                <a:lnTo>
                  <a:pt x="690" y="157"/>
                </a:lnTo>
                <a:lnTo>
                  <a:pt x="689" y="158"/>
                </a:lnTo>
                <a:lnTo>
                  <a:pt x="686" y="161"/>
                </a:lnTo>
                <a:lnTo>
                  <a:pt x="684" y="162"/>
                </a:lnTo>
                <a:lnTo>
                  <a:pt x="678" y="162"/>
                </a:lnTo>
                <a:lnTo>
                  <a:pt x="675" y="162"/>
                </a:lnTo>
                <a:lnTo>
                  <a:pt x="671" y="161"/>
                </a:lnTo>
                <a:lnTo>
                  <a:pt x="668" y="158"/>
                </a:lnTo>
                <a:lnTo>
                  <a:pt x="667" y="156"/>
                </a:lnTo>
                <a:lnTo>
                  <a:pt x="667" y="154"/>
                </a:lnTo>
                <a:lnTo>
                  <a:pt x="667" y="152"/>
                </a:lnTo>
                <a:lnTo>
                  <a:pt x="668" y="149"/>
                </a:lnTo>
                <a:lnTo>
                  <a:pt x="671" y="147"/>
                </a:lnTo>
                <a:lnTo>
                  <a:pt x="673" y="145"/>
                </a:lnTo>
                <a:lnTo>
                  <a:pt x="678" y="144"/>
                </a:lnTo>
                <a:lnTo>
                  <a:pt x="686" y="143"/>
                </a:lnTo>
                <a:lnTo>
                  <a:pt x="690" y="141"/>
                </a:lnTo>
                <a:lnTo>
                  <a:pt x="693" y="140"/>
                </a:lnTo>
                <a:lnTo>
                  <a:pt x="693" y="147"/>
                </a:lnTo>
                <a:close/>
                <a:moveTo>
                  <a:pt x="626" y="87"/>
                </a:moveTo>
                <a:lnTo>
                  <a:pt x="608" y="87"/>
                </a:lnTo>
                <a:lnTo>
                  <a:pt x="608" y="106"/>
                </a:lnTo>
                <a:lnTo>
                  <a:pt x="597" y="106"/>
                </a:lnTo>
                <a:lnTo>
                  <a:pt x="597" y="118"/>
                </a:lnTo>
                <a:lnTo>
                  <a:pt x="608" y="118"/>
                </a:lnTo>
                <a:lnTo>
                  <a:pt x="608" y="158"/>
                </a:lnTo>
                <a:lnTo>
                  <a:pt x="608" y="162"/>
                </a:lnTo>
                <a:lnTo>
                  <a:pt x="610" y="166"/>
                </a:lnTo>
                <a:lnTo>
                  <a:pt x="611" y="169"/>
                </a:lnTo>
                <a:lnTo>
                  <a:pt x="614" y="170"/>
                </a:lnTo>
                <a:lnTo>
                  <a:pt x="617" y="172"/>
                </a:lnTo>
                <a:lnTo>
                  <a:pt x="621" y="172"/>
                </a:lnTo>
                <a:lnTo>
                  <a:pt x="629" y="174"/>
                </a:lnTo>
                <a:lnTo>
                  <a:pt x="634" y="174"/>
                </a:lnTo>
                <a:lnTo>
                  <a:pt x="639" y="172"/>
                </a:lnTo>
                <a:lnTo>
                  <a:pt x="639" y="158"/>
                </a:lnTo>
                <a:lnTo>
                  <a:pt x="634" y="160"/>
                </a:lnTo>
                <a:lnTo>
                  <a:pt x="630" y="158"/>
                </a:lnTo>
                <a:lnTo>
                  <a:pt x="628" y="157"/>
                </a:lnTo>
                <a:lnTo>
                  <a:pt x="626" y="156"/>
                </a:lnTo>
                <a:lnTo>
                  <a:pt x="626" y="152"/>
                </a:lnTo>
                <a:lnTo>
                  <a:pt x="626" y="118"/>
                </a:lnTo>
                <a:lnTo>
                  <a:pt x="639" y="118"/>
                </a:lnTo>
                <a:lnTo>
                  <a:pt x="639" y="106"/>
                </a:lnTo>
                <a:lnTo>
                  <a:pt x="626" y="106"/>
                </a:lnTo>
                <a:lnTo>
                  <a:pt x="626" y="87"/>
                </a:lnTo>
                <a:close/>
                <a:moveTo>
                  <a:pt x="585" y="82"/>
                </a:moveTo>
                <a:lnTo>
                  <a:pt x="567" y="82"/>
                </a:lnTo>
                <a:lnTo>
                  <a:pt x="567" y="96"/>
                </a:lnTo>
                <a:lnTo>
                  <a:pt x="585" y="96"/>
                </a:lnTo>
                <a:lnTo>
                  <a:pt x="585" y="82"/>
                </a:lnTo>
                <a:close/>
                <a:moveTo>
                  <a:pt x="567" y="172"/>
                </a:moveTo>
                <a:lnTo>
                  <a:pt x="585" y="172"/>
                </a:lnTo>
                <a:lnTo>
                  <a:pt x="585" y="106"/>
                </a:lnTo>
                <a:lnTo>
                  <a:pt x="567" y="106"/>
                </a:lnTo>
                <a:lnTo>
                  <a:pt x="567" y="172"/>
                </a:lnTo>
                <a:close/>
                <a:moveTo>
                  <a:pt x="490" y="152"/>
                </a:moveTo>
                <a:lnTo>
                  <a:pt x="490" y="154"/>
                </a:lnTo>
                <a:lnTo>
                  <a:pt x="492" y="157"/>
                </a:lnTo>
                <a:lnTo>
                  <a:pt x="493" y="162"/>
                </a:lnTo>
                <a:lnTo>
                  <a:pt x="495" y="165"/>
                </a:lnTo>
                <a:lnTo>
                  <a:pt x="497" y="166"/>
                </a:lnTo>
                <a:lnTo>
                  <a:pt x="501" y="170"/>
                </a:lnTo>
                <a:lnTo>
                  <a:pt x="504" y="171"/>
                </a:lnTo>
                <a:lnTo>
                  <a:pt x="510" y="174"/>
                </a:lnTo>
                <a:lnTo>
                  <a:pt x="516" y="174"/>
                </a:lnTo>
                <a:lnTo>
                  <a:pt x="521" y="175"/>
                </a:lnTo>
                <a:lnTo>
                  <a:pt x="527" y="174"/>
                </a:lnTo>
                <a:lnTo>
                  <a:pt x="533" y="174"/>
                </a:lnTo>
                <a:lnTo>
                  <a:pt x="538" y="171"/>
                </a:lnTo>
                <a:lnTo>
                  <a:pt x="542" y="170"/>
                </a:lnTo>
                <a:lnTo>
                  <a:pt x="546" y="166"/>
                </a:lnTo>
                <a:lnTo>
                  <a:pt x="549" y="162"/>
                </a:lnTo>
                <a:lnTo>
                  <a:pt x="551" y="157"/>
                </a:lnTo>
                <a:lnTo>
                  <a:pt x="551" y="152"/>
                </a:lnTo>
                <a:lnTo>
                  <a:pt x="551" y="147"/>
                </a:lnTo>
                <a:lnTo>
                  <a:pt x="550" y="144"/>
                </a:lnTo>
                <a:lnTo>
                  <a:pt x="547" y="141"/>
                </a:lnTo>
                <a:lnTo>
                  <a:pt x="545" y="139"/>
                </a:lnTo>
                <a:lnTo>
                  <a:pt x="542" y="136"/>
                </a:lnTo>
                <a:lnTo>
                  <a:pt x="538" y="135"/>
                </a:lnTo>
                <a:lnTo>
                  <a:pt x="530" y="132"/>
                </a:lnTo>
                <a:lnTo>
                  <a:pt x="523" y="131"/>
                </a:lnTo>
                <a:lnTo>
                  <a:pt x="516" y="130"/>
                </a:lnTo>
                <a:lnTo>
                  <a:pt x="514" y="128"/>
                </a:lnTo>
                <a:lnTo>
                  <a:pt x="512" y="127"/>
                </a:lnTo>
                <a:lnTo>
                  <a:pt x="511" y="126"/>
                </a:lnTo>
                <a:lnTo>
                  <a:pt x="510" y="123"/>
                </a:lnTo>
                <a:lnTo>
                  <a:pt x="510" y="121"/>
                </a:lnTo>
                <a:lnTo>
                  <a:pt x="511" y="119"/>
                </a:lnTo>
                <a:lnTo>
                  <a:pt x="512" y="119"/>
                </a:lnTo>
                <a:lnTo>
                  <a:pt x="514" y="118"/>
                </a:lnTo>
                <a:lnTo>
                  <a:pt x="517" y="117"/>
                </a:lnTo>
                <a:lnTo>
                  <a:pt x="520" y="117"/>
                </a:lnTo>
                <a:lnTo>
                  <a:pt x="525" y="117"/>
                </a:lnTo>
                <a:lnTo>
                  <a:pt x="529" y="119"/>
                </a:lnTo>
                <a:lnTo>
                  <a:pt x="532" y="122"/>
                </a:lnTo>
                <a:lnTo>
                  <a:pt x="533" y="126"/>
                </a:lnTo>
                <a:lnTo>
                  <a:pt x="550" y="126"/>
                </a:lnTo>
                <a:lnTo>
                  <a:pt x="549" y="121"/>
                </a:lnTo>
                <a:lnTo>
                  <a:pt x="547" y="115"/>
                </a:lnTo>
                <a:lnTo>
                  <a:pt x="543" y="112"/>
                </a:lnTo>
                <a:lnTo>
                  <a:pt x="540" y="109"/>
                </a:lnTo>
                <a:lnTo>
                  <a:pt x="536" y="108"/>
                </a:lnTo>
                <a:lnTo>
                  <a:pt x="532" y="106"/>
                </a:lnTo>
                <a:lnTo>
                  <a:pt x="520" y="105"/>
                </a:lnTo>
                <a:lnTo>
                  <a:pt x="510" y="105"/>
                </a:lnTo>
                <a:lnTo>
                  <a:pt x="506" y="106"/>
                </a:lnTo>
                <a:lnTo>
                  <a:pt x="501" y="109"/>
                </a:lnTo>
                <a:lnTo>
                  <a:pt x="499" y="110"/>
                </a:lnTo>
                <a:lnTo>
                  <a:pt x="497" y="112"/>
                </a:lnTo>
                <a:lnTo>
                  <a:pt x="494" y="115"/>
                </a:lnTo>
                <a:lnTo>
                  <a:pt x="493" y="121"/>
                </a:lnTo>
                <a:lnTo>
                  <a:pt x="492" y="126"/>
                </a:lnTo>
                <a:lnTo>
                  <a:pt x="493" y="130"/>
                </a:lnTo>
                <a:lnTo>
                  <a:pt x="494" y="134"/>
                </a:lnTo>
                <a:lnTo>
                  <a:pt x="495" y="136"/>
                </a:lnTo>
                <a:lnTo>
                  <a:pt x="498" y="139"/>
                </a:lnTo>
                <a:lnTo>
                  <a:pt x="506" y="141"/>
                </a:lnTo>
                <a:lnTo>
                  <a:pt x="512" y="144"/>
                </a:lnTo>
                <a:lnTo>
                  <a:pt x="521" y="145"/>
                </a:lnTo>
                <a:lnTo>
                  <a:pt x="528" y="148"/>
                </a:lnTo>
                <a:lnTo>
                  <a:pt x="530" y="149"/>
                </a:lnTo>
                <a:lnTo>
                  <a:pt x="532" y="150"/>
                </a:lnTo>
                <a:lnTo>
                  <a:pt x="533" y="152"/>
                </a:lnTo>
                <a:lnTo>
                  <a:pt x="533" y="154"/>
                </a:lnTo>
                <a:lnTo>
                  <a:pt x="533" y="156"/>
                </a:lnTo>
                <a:lnTo>
                  <a:pt x="532" y="158"/>
                </a:lnTo>
                <a:lnTo>
                  <a:pt x="532" y="160"/>
                </a:lnTo>
                <a:lnTo>
                  <a:pt x="529" y="161"/>
                </a:lnTo>
                <a:lnTo>
                  <a:pt x="525" y="162"/>
                </a:lnTo>
                <a:lnTo>
                  <a:pt x="521" y="162"/>
                </a:lnTo>
                <a:lnTo>
                  <a:pt x="516" y="162"/>
                </a:lnTo>
                <a:lnTo>
                  <a:pt x="514" y="161"/>
                </a:lnTo>
                <a:lnTo>
                  <a:pt x="512" y="160"/>
                </a:lnTo>
                <a:lnTo>
                  <a:pt x="510" y="158"/>
                </a:lnTo>
                <a:lnTo>
                  <a:pt x="508" y="156"/>
                </a:lnTo>
                <a:lnTo>
                  <a:pt x="508" y="154"/>
                </a:lnTo>
                <a:lnTo>
                  <a:pt x="507" y="152"/>
                </a:lnTo>
                <a:lnTo>
                  <a:pt x="490" y="152"/>
                </a:lnTo>
                <a:close/>
                <a:moveTo>
                  <a:pt x="440" y="172"/>
                </a:moveTo>
                <a:lnTo>
                  <a:pt x="458" y="172"/>
                </a:lnTo>
                <a:lnTo>
                  <a:pt x="458" y="143"/>
                </a:lnTo>
                <a:lnTo>
                  <a:pt x="458" y="139"/>
                </a:lnTo>
                <a:lnTo>
                  <a:pt x="459" y="135"/>
                </a:lnTo>
                <a:lnTo>
                  <a:pt x="460" y="131"/>
                </a:lnTo>
                <a:lnTo>
                  <a:pt x="462" y="128"/>
                </a:lnTo>
                <a:lnTo>
                  <a:pt x="464" y="126"/>
                </a:lnTo>
                <a:lnTo>
                  <a:pt x="468" y="123"/>
                </a:lnTo>
                <a:lnTo>
                  <a:pt x="472" y="122"/>
                </a:lnTo>
                <a:lnTo>
                  <a:pt x="476" y="122"/>
                </a:lnTo>
                <a:lnTo>
                  <a:pt x="482" y="122"/>
                </a:lnTo>
                <a:lnTo>
                  <a:pt x="482" y="105"/>
                </a:lnTo>
                <a:lnTo>
                  <a:pt x="479" y="105"/>
                </a:lnTo>
                <a:lnTo>
                  <a:pt x="472" y="106"/>
                </a:lnTo>
                <a:lnTo>
                  <a:pt x="469" y="106"/>
                </a:lnTo>
                <a:lnTo>
                  <a:pt x="466" y="109"/>
                </a:lnTo>
                <a:lnTo>
                  <a:pt x="463" y="110"/>
                </a:lnTo>
                <a:lnTo>
                  <a:pt x="460" y="113"/>
                </a:lnTo>
                <a:lnTo>
                  <a:pt x="458" y="119"/>
                </a:lnTo>
                <a:lnTo>
                  <a:pt x="458" y="106"/>
                </a:lnTo>
                <a:lnTo>
                  <a:pt x="440" y="106"/>
                </a:lnTo>
                <a:lnTo>
                  <a:pt x="440" y="172"/>
                </a:lnTo>
                <a:close/>
                <a:moveTo>
                  <a:pt x="377" y="132"/>
                </a:moveTo>
                <a:lnTo>
                  <a:pt x="379" y="128"/>
                </a:lnTo>
                <a:lnTo>
                  <a:pt x="380" y="126"/>
                </a:lnTo>
                <a:lnTo>
                  <a:pt x="381" y="123"/>
                </a:lnTo>
                <a:lnTo>
                  <a:pt x="383" y="122"/>
                </a:lnTo>
                <a:lnTo>
                  <a:pt x="385" y="119"/>
                </a:lnTo>
                <a:lnTo>
                  <a:pt x="389" y="119"/>
                </a:lnTo>
                <a:lnTo>
                  <a:pt x="393" y="118"/>
                </a:lnTo>
                <a:lnTo>
                  <a:pt x="395" y="118"/>
                </a:lnTo>
                <a:lnTo>
                  <a:pt x="398" y="119"/>
                </a:lnTo>
                <a:lnTo>
                  <a:pt x="403" y="122"/>
                </a:lnTo>
                <a:lnTo>
                  <a:pt x="405" y="124"/>
                </a:lnTo>
                <a:lnTo>
                  <a:pt x="406" y="126"/>
                </a:lnTo>
                <a:lnTo>
                  <a:pt x="407" y="132"/>
                </a:lnTo>
                <a:lnTo>
                  <a:pt x="377" y="132"/>
                </a:lnTo>
                <a:close/>
                <a:moveTo>
                  <a:pt x="425" y="144"/>
                </a:moveTo>
                <a:lnTo>
                  <a:pt x="425" y="136"/>
                </a:lnTo>
                <a:lnTo>
                  <a:pt x="424" y="130"/>
                </a:lnTo>
                <a:lnTo>
                  <a:pt x="421" y="123"/>
                </a:lnTo>
                <a:lnTo>
                  <a:pt x="419" y="117"/>
                </a:lnTo>
                <a:lnTo>
                  <a:pt x="416" y="114"/>
                </a:lnTo>
                <a:lnTo>
                  <a:pt x="414" y="112"/>
                </a:lnTo>
                <a:lnTo>
                  <a:pt x="411" y="110"/>
                </a:lnTo>
                <a:lnTo>
                  <a:pt x="408" y="108"/>
                </a:lnTo>
                <a:lnTo>
                  <a:pt x="405" y="106"/>
                </a:lnTo>
                <a:lnTo>
                  <a:pt x="401" y="105"/>
                </a:lnTo>
                <a:lnTo>
                  <a:pt x="393" y="105"/>
                </a:lnTo>
                <a:lnTo>
                  <a:pt x="386" y="105"/>
                </a:lnTo>
                <a:lnTo>
                  <a:pt x="383" y="106"/>
                </a:lnTo>
                <a:lnTo>
                  <a:pt x="380" y="108"/>
                </a:lnTo>
                <a:lnTo>
                  <a:pt x="373" y="110"/>
                </a:lnTo>
                <a:lnTo>
                  <a:pt x="371" y="113"/>
                </a:lnTo>
                <a:lnTo>
                  <a:pt x="368" y="114"/>
                </a:lnTo>
                <a:lnTo>
                  <a:pt x="367" y="117"/>
                </a:lnTo>
                <a:lnTo>
                  <a:pt x="364" y="119"/>
                </a:lnTo>
                <a:lnTo>
                  <a:pt x="362" y="126"/>
                </a:lnTo>
                <a:lnTo>
                  <a:pt x="360" y="132"/>
                </a:lnTo>
                <a:lnTo>
                  <a:pt x="359" y="140"/>
                </a:lnTo>
                <a:lnTo>
                  <a:pt x="360" y="147"/>
                </a:lnTo>
                <a:lnTo>
                  <a:pt x="362" y="154"/>
                </a:lnTo>
                <a:lnTo>
                  <a:pt x="363" y="157"/>
                </a:lnTo>
                <a:lnTo>
                  <a:pt x="364" y="160"/>
                </a:lnTo>
                <a:lnTo>
                  <a:pt x="367" y="162"/>
                </a:lnTo>
                <a:lnTo>
                  <a:pt x="368" y="165"/>
                </a:lnTo>
                <a:lnTo>
                  <a:pt x="373" y="169"/>
                </a:lnTo>
                <a:lnTo>
                  <a:pt x="376" y="170"/>
                </a:lnTo>
                <a:lnTo>
                  <a:pt x="379" y="172"/>
                </a:lnTo>
                <a:lnTo>
                  <a:pt x="383" y="172"/>
                </a:lnTo>
                <a:lnTo>
                  <a:pt x="386" y="174"/>
                </a:lnTo>
                <a:lnTo>
                  <a:pt x="393" y="175"/>
                </a:lnTo>
                <a:lnTo>
                  <a:pt x="398" y="174"/>
                </a:lnTo>
                <a:lnTo>
                  <a:pt x="403" y="174"/>
                </a:lnTo>
                <a:lnTo>
                  <a:pt x="408" y="171"/>
                </a:lnTo>
                <a:lnTo>
                  <a:pt x="412" y="169"/>
                </a:lnTo>
                <a:lnTo>
                  <a:pt x="416" y="166"/>
                </a:lnTo>
                <a:lnTo>
                  <a:pt x="419" y="162"/>
                </a:lnTo>
                <a:lnTo>
                  <a:pt x="421" y="158"/>
                </a:lnTo>
                <a:lnTo>
                  <a:pt x="424" y="152"/>
                </a:lnTo>
                <a:lnTo>
                  <a:pt x="408" y="152"/>
                </a:lnTo>
                <a:lnTo>
                  <a:pt x="407" y="156"/>
                </a:lnTo>
                <a:lnTo>
                  <a:pt x="403" y="158"/>
                </a:lnTo>
                <a:lnTo>
                  <a:pt x="402" y="160"/>
                </a:lnTo>
                <a:lnTo>
                  <a:pt x="399" y="160"/>
                </a:lnTo>
                <a:lnTo>
                  <a:pt x="394" y="161"/>
                </a:lnTo>
                <a:lnTo>
                  <a:pt x="390" y="161"/>
                </a:lnTo>
                <a:lnTo>
                  <a:pt x="388" y="160"/>
                </a:lnTo>
                <a:lnTo>
                  <a:pt x="384" y="158"/>
                </a:lnTo>
                <a:lnTo>
                  <a:pt x="383" y="157"/>
                </a:lnTo>
                <a:lnTo>
                  <a:pt x="380" y="154"/>
                </a:lnTo>
                <a:lnTo>
                  <a:pt x="379" y="152"/>
                </a:lnTo>
                <a:lnTo>
                  <a:pt x="379" y="148"/>
                </a:lnTo>
                <a:lnTo>
                  <a:pt x="377" y="144"/>
                </a:lnTo>
                <a:lnTo>
                  <a:pt x="425" y="144"/>
                </a:lnTo>
                <a:close/>
                <a:moveTo>
                  <a:pt x="351" y="106"/>
                </a:moveTo>
                <a:lnTo>
                  <a:pt x="333" y="106"/>
                </a:lnTo>
                <a:lnTo>
                  <a:pt x="319" y="152"/>
                </a:lnTo>
                <a:lnTo>
                  <a:pt x="305" y="106"/>
                </a:lnTo>
                <a:lnTo>
                  <a:pt x="286" y="106"/>
                </a:lnTo>
                <a:lnTo>
                  <a:pt x="309" y="172"/>
                </a:lnTo>
                <a:lnTo>
                  <a:pt x="329" y="172"/>
                </a:lnTo>
                <a:lnTo>
                  <a:pt x="351" y="106"/>
                </a:lnTo>
                <a:close/>
                <a:moveTo>
                  <a:pt x="275" y="82"/>
                </a:moveTo>
                <a:lnTo>
                  <a:pt x="257" y="82"/>
                </a:lnTo>
                <a:lnTo>
                  <a:pt x="257" y="96"/>
                </a:lnTo>
                <a:lnTo>
                  <a:pt x="275" y="96"/>
                </a:lnTo>
                <a:lnTo>
                  <a:pt x="275" y="82"/>
                </a:lnTo>
                <a:close/>
                <a:moveTo>
                  <a:pt x="257" y="172"/>
                </a:moveTo>
                <a:lnTo>
                  <a:pt x="275" y="172"/>
                </a:lnTo>
                <a:lnTo>
                  <a:pt x="275" y="106"/>
                </a:lnTo>
                <a:lnTo>
                  <a:pt x="257" y="106"/>
                </a:lnTo>
                <a:lnTo>
                  <a:pt x="257" y="172"/>
                </a:lnTo>
                <a:close/>
                <a:moveTo>
                  <a:pt x="176" y="172"/>
                </a:moveTo>
                <a:lnTo>
                  <a:pt x="194" y="172"/>
                </a:lnTo>
                <a:lnTo>
                  <a:pt x="194" y="137"/>
                </a:lnTo>
                <a:lnTo>
                  <a:pt x="194" y="134"/>
                </a:lnTo>
                <a:lnTo>
                  <a:pt x="194" y="130"/>
                </a:lnTo>
                <a:lnTo>
                  <a:pt x="196" y="126"/>
                </a:lnTo>
                <a:lnTo>
                  <a:pt x="197" y="123"/>
                </a:lnTo>
                <a:lnTo>
                  <a:pt x="200" y="122"/>
                </a:lnTo>
                <a:lnTo>
                  <a:pt x="202" y="121"/>
                </a:lnTo>
                <a:lnTo>
                  <a:pt x="205" y="119"/>
                </a:lnTo>
                <a:lnTo>
                  <a:pt x="209" y="119"/>
                </a:lnTo>
                <a:lnTo>
                  <a:pt x="211" y="119"/>
                </a:lnTo>
                <a:lnTo>
                  <a:pt x="214" y="121"/>
                </a:lnTo>
                <a:lnTo>
                  <a:pt x="215" y="122"/>
                </a:lnTo>
                <a:lnTo>
                  <a:pt x="216" y="123"/>
                </a:lnTo>
                <a:lnTo>
                  <a:pt x="218" y="126"/>
                </a:lnTo>
                <a:lnTo>
                  <a:pt x="219" y="128"/>
                </a:lnTo>
                <a:lnTo>
                  <a:pt x="220" y="135"/>
                </a:lnTo>
                <a:lnTo>
                  <a:pt x="220" y="172"/>
                </a:lnTo>
                <a:lnTo>
                  <a:pt x="238" y="172"/>
                </a:lnTo>
                <a:lnTo>
                  <a:pt x="238" y="132"/>
                </a:lnTo>
                <a:lnTo>
                  <a:pt x="237" y="126"/>
                </a:lnTo>
                <a:lnTo>
                  <a:pt x="237" y="121"/>
                </a:lnTo>
                <a:lnTo>
                  <a:pt x="236" y="117"/>
                </a:lnTo>
                <a:lnTo>
                  <a:pt x="233" y="113"/>
                </a:lnTo>
                <a:lnTo>
                  <a:pt x="229" y="109"/>
                </a:lnTo>
                <a:lnTo>
                  <a:pt x="225" y="106"/>
                </a:lnTo>
                <a:lnTo>
                  <a:pt x="220" y="105"/>
                </a:lnTo>
                <a:lnTo>
                  <a:pt x="214" y="105"/>
                </a:lnTo>
                <a:lnTo>
                  <a:pt x="207" y="105"/>
                </a:lnTo>
                <a:lnTo>
                  <a:pt x="205" y="106"/>
                </a:lnTo>
                <a:lnTo>
                  <a:pt x="202" y="108"/>
                </a:lnTo>
                <a:lnTo>
                  <a:pt x="200" y="109"/>
                </a:lnTo>
                <a:lnTo>
                  <a:pt x="197" y="110"/>
                </a:lnTo>
                <a:lnTo>
                  <a:pt x="196" y="113"/>
                </a:lnTo>
                <a:lnTo>
                  <a:pt x="193" y="115"/>
                </a:lnTo>
                <a:lnTo>
                  <a:pt x="193" y="106"/>
                </a:lnTo>
                <a:lnTo>
                  <a:pt x="176" y="106"/>
                </a:lnTo>
                <a:lnTo>
                  <a:pt x="176" y="172"/>
                </a:lnTo>
                <a:close/>
                <a:moveTo>
                  <a:pt x="157" y="82"/>
                </a:moveTo>
                <a:lnTo>
                  <a:pt x="136" y="82"/>
                </a:lnTo>
                <a:lnTo>
                  <a:pt x="136" y="137"/>
                </a:lnTo>
                <a:lnTo>
                  <a:pt x="136" y="143"/>
                </a:lnTo>
                <a:lnTo>
                  <a:pt x="136" y="147"/>
                </a:lnTo>
                <a:lnTo>
                  <a:pt x="135" y="150"/>
                </a:lnTo>
                <a:lnTo>
                  <a:pt x="132" y="153"/>
                </a:lnTo>
                <a:lnTo>
                  <a:pt x="129" y="156"/>
                </a:lnTo>
                <a:lnTo>
                  <a:pt x="127" y="157"/>
                </a:lnTo>
                <a:lnTo>
                  <a:pt x="123" y="158"/>
                </a:lnTo>
                <a:lnTo>
                  <a:pt x="118" y="158"/>
                </a:lnTo>
                <a:lnTo>
                  <a:pt x="113" y="157"/>
                </a:lnTo>
                <a:lnTo>
                  <a:pt x="107" y="156"/>
                </a:lnTo>
                <a:lnTo>
                  <a:pt x="105" y="154"/>
                </a:lnTo>
                <a:lnTo>
                  <a:pt x="102" y="152"/>
                </a:lnTo>
                <a:lnTo>
                  <a:pt x="101" y="149"/>
                </a:lnTo>
                <a:lnTo>
                  <a:pt x="100" y="145"/>
                </a:lnTo>
                <a:lnTo>
                  <a:pt x="98" y="141"/>
                </a:lnTo>
                <a:lnTo>
                  <a:pt x="98" y="137"/>
                </a:lnTo>
                <a:lnTo>
                  <a:pt x="98" y="82"/>
                </a:lnTo>
                <a:lnTo>
                  <a:pt x="79" y="82"/>
                </a:lnTo>
                <a:lnTo>
                  <a:pt x="79" y="137"/>
                </a:lnTo>
                <a:lnTo>
                  <a:pt x="79" y="147"/>
                </a:lnTo>
                <a:lnTo>
                  <a:pt x="80" y="150"/>
                </a:lnTo>
                <a:lnTo>
                  <a:pt x="81" y="154"/>
                </a:lnTo>
                <a:lnTo>
                  <a:pt x="83" y="158"/>
                </a:lnTo>
                <a:lnTo>
                  <a:pt x="84" y="161"/>
                </a:lnTo>
                <a:lnTo>
                  <a:pt x="87" y="163"/>
                </a:lnTo>
                <a:lnTo>
                  <a:pt x="89" y="166"/>
                </a:lnTo>
                <a:lnTo>
                  <a:pt x="92" y="167"/>
                </a:lnTo>
                <a:lnTo>
                  <a:pt x="94" y="170"/>
                </a:lnTo>
                <a:lnTo>
                  <a:pt x="101" y="172"/>
                </a:lnTo>
                <a:lnTo>
                  <a:pt x="109" y="174"/>
                </a:lnTo>
                <a:lnTo>
                  <a:pt x="118" y="175"/>
                </a:lnTo>
                <a:lnTo>
                  <a:pt x="127" y="174"/>
                </a:lnTo>
                <a:lnTo>
                  <a:pt x="133" y="172"/>
                </a:lnTo>
                <a:lnTo>
                  <a:pt x="141" y="170"/>
                </a:lnTo>
                <a:lnTo>
                  <a:pt x="146" y="166"/>
                </a:lnTo>
                <a:lnTo>
                  <a:pt x="150" y="161"/>
                </a:lnTo>
                <a:lnTo>
                  <a:pt x="154" y="154"/>
                </a:lnTo>
                <a:lnTo>
                  <a:pt x="155" y="150"/>
                </a:lnTo>
                <a:lnTo>
                  <a:pt x="155" y="147"/>
                </a:lnTo>
                <a:lnTo>
                  <a:pt x="157" y="137"/>
                </a:lnTo>
                <a:lnTo>
                  <a:pt x="157" y="82"/>
                </a:lnTo>
                <a:close/>
                <a:moveTo>
                  <a:pt x="861" y="249"/>
                </a:moveTo>
                <a:lnTo>
                  <a:pt x="863" y="246"/>
                </a:lnTo>
                <a:lnTo>
                  <a:pt x="863" y="244"/>
                </a:lnTo>
                <a:lnTo>
                  <a:pt x="864" y="243"/>
                </a:lnTo>
                <a:lnTo>
                  <a:pt x="865" y="241"/>
                </a:lnTo>
                <a:lnTo>
                  <a:pt x="869" y="239"/>
                </a:lnTo>
                <a:lnTo>
                  <a:pt x="874" y="239"/>
                </a:lnTo>
                <a:lnTo>
                  <a:pt x="878" y="239"/>
                </a:lnTo>
                <a:lnTo>
                  <a:pt x="882" y="240"/>
                </a:lnTo>
                <a:lnTo>
                  <a:pt x="885" y="243"/>
                </a:lnTo>
                <a:lnTo>
                  <a:pt x="885" y="245"/>
                </a:lnTo>
                <a:lnTo>
                  <a:pt x="886" y="248"/>
                </a:lnTo>
                <a:lnTo>
                  <a:pt x="885" y="250"/>
                </a:lnTo>
                <a:lnTo>
                  <a:pt x="883" y="252"/>
                </a:lnTo>
                <a:lnTo>
                  <a:pt x="880" y="254"/>
                </a:lnTo>
                <a:lnTo>
                  <a:pt x="872" y="255"/>
                </a:lnTo>
                <a:lnTo>
                  <a:pt x="864" y="255"/>
                </a:lnTo>
                <a:lnTo>
                  <a:pt x="856" y="258"/>
                </a:lnTo>
                <a:lnTo>
                  <a:pt x="852" y="259"/>
                </a:lnTo>
                <a:lnTo>
                  <a:pt x="848" y="261"/>
                </a:lnTo>
                <a:lnTo>
                  <a:pt x="846" y="263"/>
                </a:lnTo>
                <a:lnTo>
                  <a:pt x="843" y="267"/>
                </a:lnTo>
                <a:lnTo>
                  <a:pt x="842" y="271"/>
                </a:lnTo>
                <a:lnTo>
                  <a:pt x="842" y="276"/>
                </a:lnTo>
                <a:lnTo>
                  <a:pt x="842" y="281"/>
                </a:lnTo>
                <a:lnTo>
                  <a:pt x="843" y="285"/>
                </a:lnTo>
                <a:lnTo>
                  <a:pt x="846" y="288"/>
                </a:lnTo>
                <a:lnTo>
                  <a:pt x="848" y="290"/>
                </a:lnTo>
                <a:lnTo>
                  <a:pt x="851" y="293"/>
                </a:lnTo>
                <a:lnTo>
                  <a:pt x="855" y="294"/>
                </a:lnTo>
                <a:lnTo>
                  <a:pt x="860" y="296"/>
                </a:lnTo>
                <a:lnTo>
                  <a:pt x="864" y="296"/>
                </a:lnTo>
                <a:lnTo>
                  <a:pt x="870" y="296"/>
                </a:lnTo>
                <a:lnTo>
                  <a:pt x="876" y="294"/>
                </a:lnTo>
                <a:lnTo>
                  <a:pt x="882" y="292"/>
                </a:lnTo>
                <a:lnTo>
                  <a:pt x="886" y="288"/>
                </a:lnTo>
                <a:lnTo>
                  <a:pt x="887" y="290"/>
                </a:lnTo>
                <a:lnTo>
                  <a:pt x="887" y="294"/>
                </a:lnTo>
                <a:lnTo>
                  <a:pt x="906" y="294"/>
                </a:lnTo>
                <a:lnTo>
                  <a:pt x="906" y="292"/>
                </a:lnTo>
                <a:lnTo>
                  <a:pt x="904" y="288"/>
                </a:lnTo>
                <a:lnTo>
                  <a:pt x="904" y="279"/>
                </a:lnTo>
                <a:lnTo>
                  <a:pt x="904" y="245"/>
                </a:lnTo>
                <a:lnTo>
                  <a:pt x="903" y="240"/>
                </a:lnTo>
                <a:lnTo>
                  <a:pt x="902" y="237"/>
                </a:lnTo>
                <a:lnTo>
                  <a:pt x="902" y="236"/>
                </a:lnTo>
                <a:lnTo>
                  <a:pt x="898" y="232"/>
                </a:lnTo>
                <a:lnTo>
                  <a:pt x="894" y="230"/>
                </a:lnTo>
                <a:lnTo>
                  <a:pt x="890" y="228"/>
                </a:lnTo>
                <a:lnTo>
                  <a:pt x="885" y="227"/>
                </a:lnTo>
                <a:lnTo>
                  <a:pt x="880" y="227"/>
                </a:lnTo>
                <a:lnTo>
                  <a:pt x="874" y="226"/>
                </a:lnTo>
                <a:lnTo>
                  <a:pt x="864" y="227"/>
                </a:lnTo>
                <a:lnTo>
                  <a:pt x="859" y="228"/>
                </a:lnTo>
                <a:lnTo>
                  <a:pt x="854" y="231"/>
                </a:lnTo>
                <a:lnTo>
                  <a:pt x="850" y="233"/>
                </a:lnTo>
                <a:lnTo>
                  <a:pt x="848" y="236"/>
                </a:lnTo>
                <a:lnTo>
                  <a:pt x="847" y="237"/>
                </a:lnTo>
                <a:lnTo>
                  <a:pt x="845" y="243"/>
                </a:lnTo>
                <a:lnTo>
                  <a:pt x="845" y="245"/>
                </a:lnTo>
                <a:lnTo>
                  <a:pt x="843" y="249"/>
                </a:lnTo>
                <a:lnTo>
                  <a:pt x="861" y="249"/>
                </a:lnTo>
                <a:close/>
                <a:moveTo>
                  <a:pt x="886" y="268"/>
                </a:moveTo>
                <a:lnTo>
                  <a:pt x="885" y="272"/>
                </a:lnTo>
                <a:lnTo>
                  <a:pt x="883" y="278"/>
                </a:lnTo>
                <a:lnTo>
                  <a:pt x="882" y="279"/>
                </a:lnTo>
                <a:lnTo>
                  <a:pt x="882" y="280"/>
                </a:lnTo>
                <a:lnTo>
                  <a:pt x="880" y="281"/>
                </a:lnTo>
                <a:lnTo>
                  <a:pt x="876" y="283"/>
                </a:lnTo>
                <a:lnTo>
                  <a:pt x="870" y="284"/>
                </a:lnTo>
                <a:lnTo>
                  <a:pt x="867" y="284"/>
                </a:lnTo>
                <a:lnTo>
                  <a:pt x="863" y="283"/>
                </a:lnTo>
                <a:lnTo>
                  <a:pt x="860" y="280"/>
                </a:lnTo>
                <a:lnTo>
                  <a:pt x="860" y="278"/>
                </a:lnTo>
                <a:lnTo>
                  <a:pt x="860" y="275"/>
                </a:lnTo>
                <a:lnTo>
                  <a:pt x="860" y="274"/>
                </a:lnTo>
                <a:lnTo>
                  <a:pt x="860" y="271"/>
                </a:lnTo>
                <a:lnTo>
                  <a:pt x="863" y="268"/>
                </a:lnTo>
                <a:lnTo>
                  <a:pt x="867" y="267"/>
                </a:lnTo>
                <a:lnTo>
                  <a:pt x="870" y="266"/>
                </a:lnTo>
                <a:lnTo>
                  <a:pt x="880" y="265"/>
                </a:lnTo>
                <a:lnTo>
                  <a:pt x="882" y="263"/>
                </a:lnTo>
                <a:lnTo>
                  <a:pt x="886" y="262"/>
                </a:lnTo>
                <a:lnTo>
                  <a:pt x="886" y="268"/>
                </a:lnTo>
                <a:close/>
                <a:moveTo>
                  <a:pt x="834" y="228"/>
                </a:moveTo>
                <a:lnTo>
                  <a:pt x="816" y="228"/>
                </a:lnTo>
                <a:lnTo>
                  <a:pt x="802" y="274"/>
                </a:lnTo>
                <a:lnTo>
                  <a:pt x="786" y="228"/>
                </a:lnTo>
                <a:lnTo>
                  <a:pt x="767" y="228"/>
                </a:lnTo>
                <a:lnTo>
                  <a:pt x="790" y="290"/>
                </a:lnTo>
                <a:lnTo>
                  <a:pt x="790" y="292"/>
                </a:lnTo>
                <a:lnTo>
                  <a:pt x="790" y="294"/>
                </a:lnTo>
                <a:lnTo>
                  <a:pt x="790" y="298"/>
                </a:lnTo>
                <a:lnTo>
                  <a:pt x="789" y="300"/>
                </a:lnTo>
                <a:lnTo>
                  <a:pt x="787" y="301"/>
                </a:lnTo>
                <a:lnTo>
                  <a:pt x="784" y="302"/>
                </a:lnTo>
                <a:lnTo>
                  <a:pt x="773" y="302"/>
                </a:lnTo>
                <a:lnTo>
                  <a:pt x="773" y="316"/>
                </a:lnTo>
                <a:lnTo>
                  <a:pt x="784" y="318"/>
                </a:lnTo>
                <a:lnTo>
                  <a:pt x="789" y="318"/>
                </a:lnTo>
                <a:lnTo>
                  <a:pt x="793" y="316"/>
                </a:lnTo>
                <a:lnTo>
                  <a:pt x="795" y="315"/>
                </a:lnTo>
                <a:lnTo>
                  <a:pt x="799" y="314"/>
                </a:lnTo>
                <a:lnTo>
                  <a:pt x="802" y="313"/>
                </a:lnTo>
                <a:lnTo>
                  <a:pt x="803" y="310"/>
                </a:lnTo>
                <a:lnTo>
                  <a:pt x="807" y="302"/>
                </a:lnTo>
                <a:lnTo>
                  <a:pt x="834" y="228"/>
                </a:lnTo>
                <a:close/>
                <a:moveTo>
                  <a:pt x="694" y="294"/>
                </a:moveTo>
                <a:lnTo>
                  <a:pt x="712" y="294"/>
                </a:lnTo>
                <a:lnTo>
                  <a:pt x="712" y="259"/>
                </a:lnTo>
                <a:lnTo>
                  <a:pt x="713" y="254"/>
                </a:lnTo>
                <a:lnTo>
                  <a:pt x="713" y="250"/>
                </a:lnTo>
                <a:lnTo>
                  <a:pt x="715" y="248"/>
                </a:lnTo>
                <a:lnTo>
                  <a:pt x="716" y="245"/>
                </a:lnTo>
                <a:lnTo>
                  <a:pt x="717" y="243"/>
                </a:lnTo>
                <a:lnTo>
                  <a:pt x="720" y="241"/>
                </a:lnTo>
                <a:lnTo>
                  <a:pt x="724" y="241"/>
                </a:lnTo>
                <a:lnTo>
                  <a:pt x="726" y="240"/>
                </a:lnTo>
                <a:lnTo>
                  <a:pt x="729" y="241"/>
                </a:lnTo>
                <a:lnTo>
                  <a:pt x="732" y="241"/>
                </a:lnTo>
                <a:lnTo>
                  <a:pt x="734" y="243"/>
                </a:lnTo>
                <a:lnTo>
                  <a:pt x="736" y="245"/>
                </a:lnTo>
                <a:lnTo>
                  <a:pt x="737" y="246"/>
                </a:lnTo>
                <a:lnTo>
                  <a:pt x="738" y="250"/>
                </a:lnTo>
                <a:lnTo>
                  <a:pt x="738" y="257"/>
                </a:lnTo>
                <a:lnTo>
                  <a:pt x="738" y="294"/>
                </a:lnTo>
                <a:lnTo>
                  <a:pt x="756" y="294"/>
                </a:lnTo>
                <a:lnTo>
                  <a:pt x="756" y="253"/>
                </a:lnTo>
                <a:lnTo>
                  <a:pt x="756" y="248"/>
                </a:lnTo>
                <a:lnTo>
                  <a:pt x="755" y="243"/>
                </a:lnTo>
                <a:lnTo>
                  <a:pt x="754" y="237"/>
                </a:lnTo>
                <a:lnTo>
                  <a:pt x="751" y="233"/>
                </a:lnTo>
                <a:lnTo>
                  <a:pt x="748" y="231"/>
                </a:lnTo>
                <a:lnTo>
                  <a:pt x="745" y="228"/>
                </a:lnTo>
                <a:lnTo>
                  <a:pt x="739" y="227"/>
                </a:lnTo>
                <a:lnTo>
                  <a:pt x="733" y="226"/>
                </a:lnTo>
                <a:lnTo>
                  <a:pt x="726" y="227"/>
                </a:lnTo>
                <a:lnTo>
                  <a:pt x="724" y="228"/>
                </a:lnTo>
                <a:lnTo>
                  <a:pt x="721" y="230"/>
                </a:lnTo>
                <a:lnTo>
                  <a:pt x="719" y="231"/>
                </a:lnTo>
                <a:lnTo>
                  <a:pt x="716" y="232"/>
                </a:lnTo>
                <a:lnTo>
                  <a:pt x="713" y="235"/>
                </a:lnTo>
                <a:lnTo>
                  <a:pt x="712" y="237"/>
                </a:lnTo>
                <a:lnTo>
                  <a:pt x="712" y="228"/>
                </a:lnTo>
                <a:lnTo>
                  <a:pt x="694" y="228"/>
                </a:lnTo>
                <a:lnTo>
                  <a:pt x="694" y="294"/>
                </a:lnTo>
                <a:close/>
                <a:moveTo>
                  <a:pt x="677" y="228"/>
                </a:moveTo>
                <a:lnTo>
                  <a:pt x="659" y="228"/>
                </a:lnTo>
                <a:lnTo>
                  <a:pt x="659" y="263"/>
                </a:lnTo>
                <a:lnTo>
                  <a:pt x="659" y="267"/>
                </a:lnTo>
                <a:lnTo>
                  <a:pt x="658" y="271"/>
                </a:lnTo>
                <a:lnTo>
                  <a:pt x="656" y="275"/>
                </a:lnTo>
                <a:lnTo>
                  <a:pt x="655" y="278"/>
                </a:lnTo>
                <a:lnTo>
                  <a:pt x="654" y="279"/>
                </a:lnTo>
                <a:lnTo>
                  <a:pt x="651" y="280"/>
                </a:lnTo>
                <a:lnTo>
                  <a:pt x="649" y="281"/>
                </a:lnTo>
                <a:lnTo>
                  <a:pt x="645" y="281"/>
                </a:lnTo>
                <a:lnTo>
                  <a:pt x="642" y="281"/>
                </a:lnTo>
                <a:lnTo>
                  <a:pt x="639" y="280"/>
                </a:lnTo>
                <a:lnTo>
                  <a:pt x="637" y="279"/>
                </a:lnTo>
                <a:lnTo>
                  <a:pt x="636" y="278"/>
                </a:lnTo>
                <a:lnTo>
                  <a:pt x="634" y="275"/>
                </a:lnTo>
                <a:lnTo>
                  <a:pt x="633" y="272"/>
                </a:lnTo>
                <a:lnTo>
                  <a:pt x="633" y="266"/>
                </a:lnTo>
                <a:lnTo>
                  <a:pt x="633" y="228"/>
                </a:lnTo>
                <a:lnTo>
                  <a:pt x="615" y="228"/>
                </a:lnTo>
                <a:lnTo>
                  <a:pt x="615" y="268"/>
                </a:lnTo>
                <a:lnTo>
                  <a:pt x="615" y="275"/>
                </a:lnTo>
                <a:lnTo>
                  <a:pt x="616" y="280"/>
                </a:lnTo>
                <a:lnTo>
                  <a:pt x="617" y="284"/>
                </a:lnTo>
                <a:lnTo>
                  <a:pt x="620" y="288"/>
                </a:lnTo>
                <a:lnTo>
                  <a:pt x="623" y="292"/>
                </a:lnTo>
                <a:lnTo>
                  <a:pt x="626" y="294"/>
                </a:lnTo>
                <a:lnTo>
                  <a:pt x="632" y="296"/>
                </a:lnTo>
                <a:lnTo>
                  <a:pt x="639" y="296"/>
                </a:lnTo>
                <a:lnTo>
                  <a:pt x="645" y="296"/>
                </a:lnTo>
                <a:lnTo>
                  <a:pt x="647" y="294"/>
                </a:lnTo>
                <a:lnTo>
                  <a:pt x="650" y="293"/>
                </a:lnTo>
                <a:lnTo>
                  <a:pt x="652" y="292"/>
                </a:lnTo>
                <a:lnTo>
                  <a:pt x="655" y="289"/>
                </a:lnTo>
                <a:lnTo>
                  <a:pt x="658" y="288"/>
                </a:lnTo>
                <a:lnTo>
                  <a:pt x="659" y="285"/>
                </a:lnTo>
                <a:lnTo>
                  <a:pt x="659" y="294"/>
                </a:lnTo>
                <a:lnTo>
                  <a:pt x="677" y="294"/>
                </a:lnTo>
                <a:lnTo>
                  <a:pt x="677" y="228"/>
                </a:lnTo>
                <a:close/>
                <a:moveTo>
                  <a:pt x="578" y="294"/>
                </a:moveTo>
                <a:lnTo>
                  <a:pt x="597" y="294"/>
                </a:lnTo>
                <a:lnTo>
                  <a:pt x="597" y="202"/>
                </a:lnTo>
                <a:lnTo>
                  <a:pt x="578" y="202"/>
                </a:lnTo>
                <a:lnTo>
                  <a:pt x="578" y="294"/>
                </a:lnTo>
                <a:close/>
                <a:moveTo>
                  <a:pt x="517" y="249"/>
                </a:moveTo>
                <a:lnTo>
                  <a:pt x="519" y="246"/>
                </a:lnTo>
                <a:lnTo>
                  <a:pt x="519" y="244"/>
                </a:lnTo>
                <a:lnTo>
                  <a:pt x="520" y="243"/>
                </a:lnTo>
                <a:lnTo>
                  <a:pt x="521" y="241"/>
                </a:lnTo>
                <a:lnTo>
                  <a:pt x="525" y="239"/>
                </a:lnTo>
                <a:lnTo>
                  <a:pt x="530" y="239"/>
                </a:lnTo>
                <a:lnTo>
                  <a:pt x="534" y="239"/>
                </a:lnTo>
                <a:lnTo>
                  <a:pt x="538" y="240"/>
                </a:lnTo>
                <a:lnTo>
                  <a:pt x="541" y="243"/>
                </a:lnTo>
                <a:lnTo>
                  <a:pt x="542" y="245"/>
                </a:lnTo>
                <a:lnTo>
                  <a:pt x="542" y="248"/>
                </a:lnTo>
                <a:lnTo>
                  <a:pt x="541" y="250"/>
                </a:lnTo>
                <a:lnTo>
                  <a:pt x="540" y="252"/>
                </a:lnTo>
                <a:lnTo>
                  <a:pt x="536" y="254"/>
                </a:lnTo>
                <a:lnTo>
                  <a:pt x="528" y="255"/>
                </a:lnTo>
                <a:lnTo>
                  <a:pt x="520" y="255"/>
                </a:lnTo>
                <a:lnTo>
                  <a:pt x="512" y="258"/>
                </a:lnTo>
                <a:lnTo>
                  <a:pt x="508" y="259"/>
                </a:lnTo>
                <a:lnTo>
                  <a:pt x="504" y="261"/>
                </a:lnTo>
                <a:lnTo>
                  <a:pt x="502" y="263"/>
                </a:lnTo>
                <a:lnTo>
                  <a:pt x="499" y="267"/>
                </a:lnTo>
                <a:lnTo>
                  <a:pt x="498" y="271"/>
                </a:lnTo>
                <a:lnTo>
                  <a:pt x="498" y="276"/>
                </a:lnTo>
                <a:lnTo>
                  <a:pt x="498" y="281"/>
                </a:lnTo>
                <a:lnTo>
                  <a:pt x="499" y="285"/>
                </a:lnTo>
                <a:lnTo>
                  <a:pt x="502" y="288"/>
                </a:lnTo>
                <a:lnTo>
                  <a:pt x="504" y="290"/>
                </a:lnTo>
                <a:lnTo>
                  <a:pt x="507" y="293"/>
                </a:lnTo>
                <a:lnTo>
                  <a:pt x="511" y="294"/>
                </a:lnTo>
                <a:lnTo>
                  <a:pt x="516" y="296"/>
                </a:lnTo>
                <a:lnTo>
                  <a:pt x="520" y="296"/>
                </a:lnTo>
                <a:lnTo>
                  <a:pt x="527" y="296"/>
                </a:lnTo>
                <a:lnTo>
                  <a:pt x="532" y="294"/>
                </a:lnTo>
                <a:lnTo>
                  <a:pt x="538" y="292"/>
                </a:lnTo>
                <a:lnTo>
                  <a:pt x="542" y="288"/>
                </a:lnTo>
                <a:lnTo>
                  <a:pt x="543" y="290"/>
                </a:lnTo>
                <a:lnTo>
                  <a:pt x="543" y="294"/>
                </a:lnTo>
                <a:lnTo>
                  <a:pt x="563" y="294"/>
                </a:lnTo>
                <a:lnTo>
                  <a:pt x="562" y="292"/>
                </a:lnTo>
                <a:lnTo>
                  <a:pt x="560" y="288"/>
                </a:lnTo>
                <a:lnTo>
                  <a:pt x="560" y="279"/>
                </a:lnTo>
                <a:lnTo>
                  <a:pt x="560" y="245"/>
                </a:lnTo>
                <a:lnTo>
                  <a:pt x="559" y="240"/>
                </a:lnTo>
                <a:lnTo>
                  <a:pt x="559" y="237"/>
                </a:lnTo>
                <a:lnTo>
                  <a:pt x="558" y="236"/>
                </a:lnTo>
                <a:lnTo>
                  <a:pt x="554" y="232"/>
                </a:lnTo>
                <a:lnTo>
                  <a:pt x="550" y="230"/>
                </a:lnTo>
                <a:lnTo>
                  <a:pt x="546" y="228"/>
                </a:lnTo>
                <a:lnTo>
                  <a:pt x="541" y="227"/>
                </a:lnTo>
                <a:lnTo>
                  <a:pt x="536" y="227"/>
                </a:lnTo>
                <a:lnTo>
                  <a:pt x="530" y="226"/>
                </a:lnTo>
                <a:lnTo>
                  <a:pt x="520" y="227"/>
                </a:lnTo>
                <a:lnTo>
                  <a:pt x="515" y="228"/>
                </a:lnTo>
                <a:lnTo>
                  <a:pt x="510" y="231"/>
                </a:lnTo>
                <a:lnTo>
                  <a:pt x="506" y="233"/>
                </a:lnTo>
                <a:lnTo>
                  <a:pt x="504" y="236"/>
                </a:lnTo>
                <a:lnTo>
                  <a:pt x="503" y="237"/>
                </a:lnTo>
                <a:lnTo>
                  <a:pt x="501" y="243"/>
                </a:lnTo>
                <a:lnTo>
                  <a:pt x="501" y="245"/>
                </a:lnTo>
                <a:lnTo>
                  <a:pt x="499" y="249"/>
                </a:lnTo>
                <a:lnTo>
                  <a:pt x="517" y="249"/>
                </a:lnTo>
                <a:close/>
                <a:moveTo>
                  <a:pt x="542" y="268"/>
                </a:moveTo>
                <a:lnTo>
                  <a:pt x="542" y="272"/>
                </a:lnTo>
                <a:lnTo>
                  <a:pt x="540" y="278"/>
                </a:lnTo>
                <a:lnTo>
                  <a:pt x="540" y="279"/>
                </a:lnTo>
                <a:lnTo>
                  <a:pt x="538" y="280"/>
                </a:lnTo>
                <a:lnTo>
                  <a:pt x="536" y="281"/>
                </a:lnTo>
                <a:lnTo>
                  <a:pt x="532" y="283"/>
                </a:lnTo>
                <a:lnTo>
                  <a:pt x="527" y="284"/>
                </a:lnTo>
                <a:lnTo>
                  <a:pt x="523" y="284"/>
                </a:lnTo>
                <a:lnTo>
                  <a:pt x="519" y="283"/>
                </a:lnTo>
                <a:lnTo>
                  <a:pt x="517" y="280"/>
                </a:lnTo>
                <a:lnTo>
                  <a:pt x="516" y="278"/>
                </a:lnTo>
                <a:lnTo>
                  <a:pt x="516" y="275"/>
                </a:lnTo>
                <a:lnTo>
                  <a:pt x="516" y="274"/>
                </a:lnTo>
                <a:lnTo>
                  <a:pt x="517" y="271"/>
                </a:lnTo>
                <a:lnTo>
                  <a:pt x="519" y="268"/>
                </a:lnTo>
                <a:lnTo>
                  <a:pt x="523" y="267"/>
                </a:lnTo>
                <a:lnTo>
                  <a:pt x="527" y="266"/>
                </a:lnTo>
                <a:lnTo>
                  <a:pt x="536" y="265"/>
                </a:lnTo>
                <a:lnTo>
                  <a:pt x="540" y="263"/>
                </a:lnTo>
                <a:lnTo>
                  <a:pt x="542" y="262"/>
                </a:lnTo>
                <a:lnTo>
                  <a:pt x="542" y="268"/>
                </a:lnTo>
                <a:close/>
                <a:moveTo>
                  <a:pt x="475" y="209"/>
                </a:moveTo>
                <a:lnTo>
                  <a:pt x="456" y="209"/>
                </a:lnTo>
                <a:lnTo>
                  <a:pt x="456" y="228"/>
                </a:lnTo>
                <a:lnTo>
                  <a:pt x="446" y="228"/>
                </a:lnTo>
                <a:lnTo>
                  <a:pt x="446" y="240"/>
                </a:lnTo>
                <a:lnTo>
                  <a:pt x="456" y="240"/>
                </a:lnTo>
                <a:lnTo>
                  <a:pt x="456" y="279"/>
                </a:lnTo>
                <a:lnTo>
                  <a:pt x="456" y="284"/>
                </a:lnTo>
                <a:lnTo>
                  <a:pt x="458" y="287"/>
                </a:lnTo>
                <a:lnTo>
                  <a:pt x="460" y="290"/>
                </a:lnTo>
                <a:lnTo>
                  <a:pt x="463" y="292"/>
                </a:lnTo>
                <a:lnTo>
                  <a:pt x="466" y="293"/>
                </a:lnTo>
                <a:lnTo>
                  <a:pt x="469" y="294"/>
                </a:lnTo>
                <a:lnTo>
                  <a:pt x="477" y="294"/>
                </a:lnTo>
                <a:lnTo>
                  <a:pt x="482" y="294"/>
                </a:lnTo>
                <a:lnTo>
                  <a:pt x="488" y="294"/>
                </a:lnTo>
                <a:lnTo>
                  <a:pt x="488" y="280"/>
                </a:lnTo>
                <a:lnTo>
                  <a:pt x="482" y="280"/>
                </a:lnTo>
                <a:lnTo>
                  <a:pt x="479" y="280"/>
                </a:lnTo>
                <a:lnTo>
                  <a:pt x="476" y="279"/>
                </a:lnTo>
                <a:lnTo>
                  <a:pt x="475" y="276"/>
                </a:lnTo>
                <a:lnTo>
                  <a:pt x="475" y="272"/>
                </a:lnTo>
                <a:lnTo>
                  <a:pt x="475" y="240"/>
                </a:lnTo>
                <a:lnTo>
                  <a:pt x="488" y="240"/>
                </a:lnTo>
                <a:lnTo>
                  <a:pt x="488" y="228"/>
                </a:lnTo>
                <a:lnTo>
                  <a:pt x="475" y="228"/>
                </a:lnTo>
                <a:lnTo>
                  <a:pt x="475" y="209"/>
                </a:lnTo>
                <a:close/>
                <a:moveTo>
                  <a:pt x="392" y="249"/>
                </a:moveTo>
                <a:lnTo>
                  <a:pt x="393" y="246"/>
                </a:lnTo>
                <a:lnTo>
                  <a:pt x="393" y="244"/>
                </a:lnTo>
                <a:lnTo>
                  <a:pt x="394" y="243"/>
                </a:lnTo>
                <a:lnTo>
                  <a:pt x="395" y="241"/>
                </a:lnTo>
                <a:lnTo>
                  <a:pt x="399" y="239"/>
                </a:lnTo>
                <a:lnTo>
                  <a:pt x="403" y="239"/>
                </a:lnTo>
                <a:lnTo>
                  <a:pt x="408" y="239"/>
                </a:lnTo>
                <a:lnTo>
                  <a:pt x="412" y="240"/>
                </a:lnTo>
                <a:lnTo>
                  <a:pt x="415" y="243"/>
                </a:lnTo>
                <a:lnTo>
                  <a:pt x="415" y="245"/>
                </a:lnTo>
                <a:lnTo>
                  <a:pt x="416" y="248"/>
                </a:lnTo>
                <a:lnTo>
                  <a:pt x="415" y="250"/>
                </a:lnTo>
                <a:lnTo>
                  <a:pt x="414" y="252"/>
                </a:lnTo>
                <a:lnTo>
                  <a:pt x="408" y="254"/>
                </a:lnTo>
                <a:lnTo>
                  <a:pt x="402" y="255"/>
                </a:lnTo>
                <a:lnTo>
                  <a:pt x="394" y="255"/>
                </a:lnTo>
                <a:lnTo>
                  <a:pt x="386" y="258"/>
                </a:lnTo>
                <a:lnTo>
                  <a:pt x="383" y="259"/>
                </a:lnTo>
                <a:lnTo>
                  <a:pt x="379" y="261"/>
                </a:lnTo>
                <a:lnTo>
                  <a:pt x="376" y="263"/>
                </a:lnTo>
                <a:lnTo>
                  <a:pt x="373" y="267"/>
                </a:lnTo>
                <a:lnTo>
                  <a:pt x="372" y="271"/>
                </a:lnTo>
                <a:lnTo>
                  <a:pt x="372" y="276"/>
                </a:lnTo>
                <a:lnTo>
                  <a:pt x="372" y="281"/>
                </a:lnTo>
                <a:lnTo>
                  <a:pt x="373" y="285"/>
                </a:lnTo>
                <a:lnTo>
                  <a:pt x="376" y="288"/>
                </a:lnTo>
                <a:lnTo>
                  <a:pt x="379" y="290"/>
                </a:lnTo>
                <a:lnTo>
                  <a:pt x="381" y="293"/>
                </a:lnTo>
                <a:lnTo>
                  <a:pt x="385" y="294"/>
                </a:lnTo>
                <a:lnTo>
                  <a:pt x="389" y="296"/>
                </a:lnTo>
                <a:lnTo>
                  <a:pt x="394" y="296"/>
                </a:lnTo>
                <a:lnTo>
                  <a:pt x="401" y="296"/>
                </a:lnTo>
                <a:lnTo>
                  <a:pt x="406" y="294"/>
                </a:lnTo>
                <a:lnTo>
                  <a:pt x="411" y="292"/>
                </a:lnTo>
                <a:lnTo>
                  <a:pt x="416" y="288"/>
                </a:lnTo>
                <a:lnTo>
                  <a:pt x="416" y="290"/>
                </a:lnTo>
                <a:lnTo>
                  <a:pt x="418" y="294"/>
                </a:lnTo>
                <a:lnTo>
                  <a:pt x="436" y="294"/>
                </a:lnTo>
                <a:lnTo>
                  <a:pt x="436" y="292"/>
                </a:lnTo>
                <a:lnTo>
                  <a:pt x="434" y="288"/>
                </a:lnTo>
                <a:lnTo>
                  <a:pt x="434" y="279"/>
                </a:lnTo>
                <a:lnTo>
                  <a:pt x="434" y="245"/>
                </a:lnTo>
                <a:lnTo>
                  <a:pt x="433" y="240"/>
                </a:lnTo>
                <a:lnTo>
                  <a:pt x="432" y="237"/>
                </a:lnTo>
                <a:lnTo>
                  <a:pt x="431" y="236"/>
                </a:lnTo>
                <a:lnTo>
                  <a:pt x="428" y="232"/>
                </a:lnTo>
                <a:lnTo>
                  <a:pt x="424" y="230"/>
                </a:lnTo>
                <a:lnTo>
                  <a:pt x="420" y="228"/>
                </a:lnTo>
                <a:lnTo>
                  <a:pt x="415" y="227"/>
                </a:lnTo>
                <a:lnTo>
                  <a:pt x="410" y="227"/>
                </a:lnTo>
                <a:lnTo>
                  <a:pt x="405" y="226"/>
                </a:lnTo>
                <a:lnTo>
                  <a:pt x="394" y="227"/>
                </a:lnTo>
                <a:lnTo>
                  <a:pt x="389" y="228"/>
                </a:lnTo>
                <a:lnTo>
                  <a:pt x="384" y="231"/>
                </a:lnTo>
                <a:lnTo>
                  <a:pt x="380" y="233"/>
                </a:lnTo>
                <a:lnTo>
                  <a:pt x="379" y="236"/>
                </a:lnTo>
                <a:lnTo>
                  <a:pt x="377" y="237"/>
                </a:lnTo>
                <a:lnTo>
                  <a:pt x="375" y="243"/>
                </a:lnTo>
                <a:lnTo>
                  <a:pt x="373" y="245"/>
                </a:lnTo>
                <a:lnTo>
                  <a:pt x="373" y="249"/>
                </a:lnTo>
                <a:lnTo>
                  <a:pt x="392" y="249"/>
                </a:lnTo>
                <a:close/>
                <a:moveTo>
                  <a:pt x="416" y="268"/>
                </a:moveTo>
                <a:lnTo>
                  <a:pt x="415" y="272"/>
                </a:lnTo>
                <a:lnTo>
                  <a:pt x="414" y="278"/>
                </a:lnTo>
                <a:lnTo>
                  <a:pt x="412" y="279"/>
                </a:lnTo>
                <a:lnTo>
                  <a:pt x="412" y="280"/>
                </a:lnTo>
                <a:lnTo>
                  <a:pt x="410" y="281"/>
                </a:lnTo>
                <a:lnTo>
                  <a:pt x="406" y="283"/>
                </a:lnTo>
                <a:lnTo>
                  <a:pt x="401" y="284"/>
                </a:lnTo>
                <a:lnTo>
                  <a:pt x="397" y="284"/>
                </a:lnTo>
                <a:lnTo>
                  <a:pt x="393" y="283"/>
                </a:lnTo>
                <a:lnTo>
                  <a:pt x="390" y="280"/>
                </a:lnTo>
                <a:lnTo>
                  <a:pt x="390" y="278"/>
                </a:lnTo>
                <a:lnTo>
                  <a:pt x="390" y="275"/>
                </a:lnTo>
                <a:lnTo>
                  <a:pt x="390" y="274"/>
                </a:lnTo>
                <a:lnTo>
                  <a:pt x="390" y="271"/>
                </a:lnTo>
                <a:lnTo>
                  <a:pt x="393" y="268"/>
                </a:lnTo>
                <a:lnTo>
                  <a:pt x="397" y="267"/>
                </a:lnTo>
                <a:lnTo>
                  <a:pt x="401" y="266"/>
                </a:lnTo>
                <a:lnTo>
                  <a:pt x="408" y="265"/>
                </a:lnTo>
                <a:lnTo>
                  <a:pt x="412" y="263"/>
                </a:lnTo>
                <a:lnTo>
                  <a:pt x="416" y="262"/>
                </a:lnTo>
                <a:lnTo>
                  <a:pt x="416" y="268"/>
                </a:lnTo>
                <a:close/>
                <a:moveTo>
                  <a:pt x="358" y="233"/>
                </a:moveTo>
                <a:lnTo>
                  <a:pt x="357" y="226"/>
                </a:lnTo>
                <a:lnTo>
                  <a:pt x="355" y="223"/>
                </a:lnTo>
                <a:lnTo>
                  <a:pt x="354" y="219"/>
                </a:lnTo>
                <a:lnTo>
                  <a:pt x="351" y="217"/>
                </a:lnTo>
                <a:lnTo>
                  <a:pt x="350" y="214"/>
                </a:lnTo>
                <a:lnTo>
                  <a:pt x="345" y="209"/>
                </a:lnTo>
                <a:lnTo>
                  <a:pt x="340" y="205"/>
                </a:lnTo>
                <a:lnTo>
                  <a:pt x="333" y="202"/>
                </a:lnTo>
                <a:lnTo>
                  <a:pt x="325" y="201"/>
                </a:lnTo>
                <a:lnTo>
                  <a:pt x="319" y="201"/>
                </a:lnTo>
                <a:lnTo>
                  <a:pt x="309" y="201"/>
                </a:lnTo>
                <a:lnTo>
                  <a:pt x="305" y="202"/>
                </a:lnTo>
                <a:lnTo>
                  <a:pt x="299" y="205"/>
                </a:lnTo>
                <a:lnTo>
                  <a:pt x="296" y="206"/>
                </a:lnTo>
                <a:lnTo>
                  <a:pt x="292" y="209"/>
                </a:lnTo>
                <a:lnTo>
                  <a:pt x="289" y="211"/>
                </a:lnTo>
                <a:lnTo>
                  <a:pt x="285" y="214"/>
                </a:lnTo>
                <a:lnTo>
                  <a:pt x="280" y="222"/>
                </a:lnTo>
                <a:lnTo>
                  <a:pt x="279" y="226"/>
                </a:lnTo>
                <a:lnTo>
                  <a:pt x="277" y="230"/>
                </a:lnTo>
                <a:lnTo>
                  <a:pt x="275" y="239"/>
                </a:lnTo>
                <a:lnTo>
                  <a:pt x="273" y="244"/>
                </a:lnTo>
                <a:lnTo>
                  <a:pt x="273" y="249"/>
                </a:lnTo>
                <a:lnTo>
                  <a:pt x="275" y="258"/>
                </a:lnTo>
                <a:lnTo>
                  <a:pt x="277" y="267"/>
                </a:lnTo>
                <a:lnTo>
                  <a:pt x="280" y="275"/>
                </a:lnTo>
                <a:lnTo>
                  <a:pt x="285" y="283"/>
                </a:lnTo>
                <a:lnTo>
                  <a:pt x="289" y="285"/>
                </a:lnTo>
                <a:lnTo>
                  <a:pt x="292" y="288"/>
                </a:lnTo>
                <a:lnTo>
                  <a:pt x="296" y="290"/>
                </a:lnTo>
                <a:lnTo>
                  <a:pt x="299" y="293"/>
                </a:lnTo>
                <a:lnTo>
                  <a:pt x="305" y="294"/>
                </a:lnTo>
                <a:lnTo>
                  <a:pt x="309" y="296"/>
                </a:lnTo>
                <a:lnTo>
                  <a:pt x="319" y="297"/>
                </a:lnTo>
                <a:lnTo>
                  <a:pt x="327" y="296"/>
                </a:lnTo>
                <a:lnTo>
                  <a:pt x="331" y="294"/>
                </a:lnTo>
                <a:lnTo>
                  <a:pt x="334" y="293"/>
                </a:lnTo>
                <a:lnTo>
                  <a:pt x="341" y="290"/>
                </a:lnTo>
                <a:lnTo>
                  <a:pt x="346" y="287"/>
                </a:lnTo>
                <a:lnTo>
                  <a:pt x="351" y="281"/>
                </a:lnTo>
                <a:lnTo>
                  <a:pt x="355" y="275"/>
                </a:lnTo>
                <a:lnTo>
                  <a:pt x="358" y="267"/>
                </a:lnTo>
                <a:lnTo>
                  <a:pt x="358" y="263"/>
                </a:lnTo>
                <a:lnTo>
                  <a:pt x="359" y="259"/>
                </a:lnTo>
                <a:lnTo>
                  <a:pt x="340" y="259"/>
                </a:lnTo>
                <a:lnTo>
                  <a:pt x="338" y="263"/>
                </a:lnTo>
                <a:lnTo>
                  <a:pt x="337" y="267"/>
                </a:lnTo>
                <a:lnTo>
                  <a:pt x="336" y="271"/>
                </a:lnTo>
                <a:lnTo>
                  <a:pt x="333" y="274"/>
                </a:lnTo>
                <a:lnTo>
                  <a:pt x="331" y="276"/>
                </a:lnTo>
                <a:lnTo>
                  <a:pt x="327" y="278"/>
                </a:lnTo>
                <a:lnTo>
                  <a:pt x="323" y="279"/>
                </a:lnTo>
                <a:lnTo>
                  <a:pt x="319" y="279"/>
                </a:lnTo>
                <a:lnTo>
                  <a:pt x="312" y="279"/>
                </a:lnTo>
                <a:lnTo>
                  <a:pt x="310" y="278"/>
                </a:lnTo>
                <a:lnTo>
                  <a:pt x="307" y="276"/>
                </a:lnTo>
                <a:lnTo>
                  <a:pt x="303" y="274"/>
                </a:lnTo>
                <a:lnTo>
                  <a:pt x="299" y="270"/>
                </a:lnTo>
                <a:lnTo>
                  <a:pt x="297" y="266"/>
                </a:lnTo>
                <a:lnTo>
                  <a:pt x="296" y="261"/>
                </a:lnTo>
                <a:lnTo>
                  <a:pt x="294" y="254"/>
                </a:lnTo>
                <a:lnTo>
                  <a:pt x="294" y="249"/>
                </a:lnTo>
                <a:lnTo>
                  <a:pt x="294" y="243"/>
                </a:lnTo>
                <a:lnTo>
                  <a:pt x="296" y="237"/>
                </a:lnTo>
                <a:lnTo>
                  <a:pt x="297" y="232"/>
                </a:lnTo>
                <a:lnTo>
                  <a:pt x="299" y="227"/>
                </a:lnTo>
                <a:lnTo>
                  <a:pt x="303" y="223"/>
                </a:lnTo>
                <a:lnTo>
                  <a:pt x="305" y="222"/>
                </a:lnTo>
                <a:lnTo>
                  <a:pt x="307" y="220"/>
                </a:lnTo>
                <a:lnTo>
                  <a:pt x="310" y="219"/>
                </a:lnTo>
                <a:lnTo>
                  <a:pt x="312" y="218"/>
                </a:lnTo>
                <a:lnTo>
                  <a:pt x="319" y="218"/>
                </a:lnTo>
                <a:lnTo>
                  <a:pt x="323" y="218"/>
                </a:lnTo>
                <a:lnTo>
                  <a:pt x="325" y="219"/>
                </a:lnTo>
                <a:lnTo>
                  <a:pt x="329" y="220"/>
                </a:lnTo>
                <a:lnTo>
                  <a:pt x="332" y="222"/>
                </a:lnTo>
                <a:lnTo>
                  <a:pt x="334" y="224"/>
                </a:lnTo>
                <a:lnTo>
                  <a:pt x="336" y="227"/>
                </a:lnTo>
                <a:lnTo>
                  <a:pt x="338" y="231"/>
                </a:lnTo>
                <a:lnTo>
                  <a:pt x="338" y="233"/>
                </a:lnTo>
                <a:lnTo>
                  <a:pt x="358" y="233"/>
                </a:lnTo>
                <a:close/>
                <a:moveTo>
                  <a:pt x="174" y="254"/>
                </a:moveTo>
                <a:lnTo>
                  <a:pt x="175" y="249"/>
                </a:lnTo>
                <a:lnTo>
                  <a:pt x="176" y="248"/>
                </a:lnTo>
                <a:lnTo>
                  <a:pt x="177" y="245"/>
                </a:lnTo>
                <a:lnTo>
                  <a:pt x="180" y="243"/>
                </a:lnTo>
                <a:lnTo>
                  <a:pt x="183" y="241"/>
                </a:lnTo>
                <a:lnTo>
                  <a:pt x="185" y="240"/>
                </a:lnTo>
                <a:lnTo>
                  <a:pt x="189" y="240"/>
                </a:lnTo>
                <a:lnTo>
                  <a:pt x="192" y="240"/>
                </a:lnTo>
                <a:lnTo>
                  <a:pt x="194" y="241"/>
                </a:lnTo>
                <a:lnTo>
                  <a:pt x="200" y="244"/>
                </a:lnTo>
                <a:lnTo>
                  <a:pt x="201" y="245"/>
                </a:lnTo>
                <a:lnTo>
                  <a:pt x="202" y="248"/>
                </a:lnTo>
                <a:lnTo>
                  <a:pt x="203" y="254"/>
                </a:lnTo>
                <a:lnTo>
                  <a:pt x="174" y="254"/>
                </a:lnTo>
                <a:close/>
                <a:moveTo>
                  <a:pt x="222" y="266"/>
                </a:moveTo>
                <a:lnTo>
                  <a:pt x="222" y="258"/>
                </a:lnTo>
                <a:lnTo>
                  <a:pt x="220" y="250"/>
                </a:lnTo>
                <a:lnTo>
                  <a:pt x="218" y="244"/>
                </a:lnTo>
                <a:lnTo>
                  <a:pt x="215" y="239"/>
                </a:lnTo>
                <a:lnTo>
                  <a:pt x="212" y="236"/>
                </a:lnTo>
                <a:lnTo>
                  <a:pt x="210" y="233"/>
                </a:lnTo>
                <a:lnTo>
                  <a:pt x="207" y="231"/>
                </a:lnTo>
                <a:lnTo>
                  <a:pt x="205" y="230"/>
                </a:lnTo>
                <a:lnTo>
                  <a:pt x="201" y="228"/>
                </a:lnTo>
                <a:lnTo>
                  <a:pt x="198" y="227"/>
                </a:lnTo>
                <a:lnTo>
                  <a:pt x="189" y="226"/>
                </a:lnTo>
                <a:lnTo>
                  <a:pt x="183" y="227"/>
                </a:lnTo>
                <a:lnTo>
                  <a:pt x="179" y="228"/>
                </a:lnTo>
                <a:lnTo>
                  <a:pt x="176" y="230"/>
                </a:lnTo>
                <a:lnTo>
                  <a:pt x="170" y="232"/>
                </a:lnTo>
                <a:lnTo>
                  <a:pt x="167" y="233"/>
                </a:lnTo>
                <a:lnTo>
                  <a:pt x="166" y="236"/>
                </a:lnTo>
                <a:lnTo>
                  <a:pt x="163" y="239"/>
                </a:lnTo>
                <a:lnTo>
                  <a:pt x="162" y="241"/>
                </a:lnTo>
                <a:lnTo>
                  <a:pt x="158" y="248"/>
                </a:lnTo>
                <a:lnTo>
                  <a:pt x="157" y="254"/>
                </a:lnTo>
                <a:lnTo>
                  <a:pt x="155" y="261"/>
                </a:lnTo>
                <a:lnTo>
                  <a:pt x="157" y="268"/>
                </a:lnTo>
                <a:lnTo>
                  <a:pt x="158" y="275"/>
                </a:lnTo>
                <a:lnTo>
                  <a:pt x="159" y="279"/>
                </a:lnTo>
                <a:lnTo>
                  <a:pt x="161" y="281"/>
                </a:lnTo>
                <a:lnTo>
                  <a:pt x="163" y="284"/>
                </a:lnTo>
                <a:lnTo>
                  <a:pt x="164" y="287"/>
                </a:lnTo>
                <a:lnTo>
                  <a:pt x="170" y="290"/>
                </a:lnTo>
                <a:lnTo>
                  <a:pt x="172" y="292"/>
                </a:lnTo>
                <a:lnTo>
                  <a:pt x="176" y="293"/>
                </a:lnTo>
                <a:lnTo>
                  <a:pt x="179" y="294"/>
                </a:lnTo>
                <a:lnTo>
                  <a:pt x="183" y="296"/>
                </a:lnTo>
                <a:lnTo>
                  <a:pt x="189" y="296"/>
                </a:lnTo>
                <a:lnTo>
                  <a:pt x="196" y="296"/>
                </a:lnTo>
                <a:lnTo>
                  <a:pt x="200" y="294"/>
                </a:lnTo>
                <a:lnTo>
                  <a:pt x="205" y="293"/>
                </a:lnTo>
                <a:lnTo>
                  <a:pt x="209" y="290"/>
                </a:lnTo>
                <a:lnTo>
                  <a:pt x="212" y="288"/>
                </a:lnTo>
                <a:lnTo>
                  <a:pt x="216" y="284"/>
                </a:lnTo>
                <a:lnTo>
                  <a:pt x="219" y="279"/>
                </a:lnTo>
                <a:lnTo>
                  <a:pt x="220" y="274"/>
                </a:lnTo>
                <a:lnTo>
                  <a:pt x="205" y="274"/>
                </a:lnTo>
                <a:lnTo>
                  <a:pt x="203" y="276"/>
                </a:lnTo>
                <a:lnTo>
                  <a:pt x="200" y="280"/>
                </a:lnTo>
                <a:lnTo>
                  <a:pt x="198" y="280"/>
                </a:lnTo>
                <a:lnTo>
                  <a:pt x="196" y="281"/>
                </a:lnTo>
                <a:lnTo>
                  <a:pt x="190" y="283"/>
                </a:lnTo>
                <a:lnTo>
                  <a:pt x="187" y="281"/>
                </a:lnTo>
                <a:lnTo>
                  <a:pt x="184" y="281"/>
                </a:lnTo>
                <a:lnTo>
                  <a:pt x="181" y="280"/>
                </a:lnTo>
                <a:lnTo>
                  <a:pt x="179" y="279"/>
                </a:lnTo>
                <a:lnTo>
                  <a:pt x="176" y="276"/>
                </a:lnTo>
                <a:lnTo>
                  <a:pt x="175" y="274"/>
                </a:lnTo>
                <a:lnTo>
                  <a:pt x="175" y="270"/>
                </a:lnTo>
                <a:lnTo>
                  <a:pt x="174" y="266"/>
                </a:lnTo>
                <a:lnTo>
                  <a:pt x="222" y="266"/>
                </a:lnTo>
                <a:close/>
                <a:moveTo>
                  <a:pt x="124" y="261"/>
                </a:moveTo>
                <a:lnTo>
                  <a:pt x="123" y="268"/>
                </a:lnTo>
                <a:lnTo>
                  <a:pt x="123" y="272"/>
                </a:lnTo>
                <a:lnTo>
                  <a:pt x="120" y="276"/>
                </a:lnTo>
                <a:lnTo>
                  <a:pt x="119" y="279"/>
                </a:lnTo>
                <a:lnTo>
                  <a:pt x="116" y="280"/>
                </a:lnTo>
                <a:lnTo>
                  <a:pt x="113" y="281"/>
                </a:lnTo>
                <a:lnTo>
                  <a:pt x="109" y="283"/>
                </a:lnTo>
                <a:lnTo>
                  <a:pt x="105" y="281"/>
                </a:lnTo>
                <a:lnTo>
                  <a:pt x="101" y="280"/>
                </a:lnTo>
                <a:lnTo>
                  <a:pt x="98" y="279"/>
                </a:lnTo>
                <a:lnTo>
                  <a:pt x="96" y="275"/>
                </a:lnTo>
                <a:lnTo>
                  <a:pt x="94" y="272"/>
                </a:lnTo>
                <a:lnTo>
                  <a:pt x="93" y="268"/>
                </a:lnTo>
                <a:lnTo>
                  <a:pt x="93" y="261"/>
                </a:lnTo>
                <a:lnTo>
                  <a:pt x="93" y="257"/>
                </a:lnTo>
                <a:lnTo>
                  <a:pt x="93" y="253"/>
                </a:lnTo>
                <a:lnTo>
                  <a:pt x="94" y="249"/>
                </a:lnTo>
                <a:lnTo>
                  <a:pt x="96" y="246"/>
                </a:lnTo>
                <a:lnTo>
                  <a:pt x="98" y="244"/>
                </a:lnTo>
                <a:lnTo>
                  <a:pt x="100" y="243"/>
                </a:lnTo>
                <a:lnTo>
                  <a:pt x="101" y="241"/>
                </a:lnTo>
                <a:lnTo>
                  <a:pt x="105" y="240"/>
                </a:lnTo>
                <a:lnTo>
                  <a:pt x="109" y="240"/>
                </a:lnTo>
                <a:lnTo>
                  <a:pt x="113" y="240"/>
                </a:lnTo>
                <a:lnTo>
                  <a:pt x="116" y="241"/>
                </a:lnTo>
                <a:lnTo>
                  <a:pt x="119" y="244"/>
                </a:lnTo>
                <a:lnTo>
                  <a:pt x="120" y="246"/>
                </a:lnTo>
                <a:lnTo>
                  <a:pt x="122" y="249"/>
                </a:lnTo>
                <a:lnTo>
                  <a:pt x="123" y="253"/>
                </a:lnTo>
                <a:lnTo>
                  <a:pt x="124" y="257"/>
                </a:lnTo>
                <a:lnTo>
                  <a:pt x="124" y="261"/>
                </a:lnTo>
                <a:close/>
                <a:moveTo>
                  <a:pt x="124" y="294"/>
                </a:moveTo>
                <a:lnTo>
                  <a:pt x="141" y="294"/>
                </a:lnTo>
                <a:lnTo>
                  <a:pt x="141" y="202"/>
                </a:lnTo>
                <a:lnTo>
                  <a:pt x="123" y="202"/>
                </a:lnTo>
                <a:lnTo>
                  <a:pt x="123" y="236"/>
                </a:lnTo>
                <a:lnTo>
                  <a:pt x="122" y="233"/>
                </a:lnTo>
                <a:lnTo>
                  <a:pt x="119" y="232"/>
                </a:lnTo>
                <a:lnTo>
                  <a:pt x="115" y="228"/>
                </a:lnTo>
                <a:lnTo>
                  <a:pt x="113" y="228"/>
                </a:lnTo>
                <a:lnTo>
                  <a:pt x="110" y="227"/>
                </a:lnTo>
                <a:lnTo>
                  <a:pt x="103" y="226"/>
                </a:lnTo>
                <a:lnTo>
                  <a:pt x="97" y="227"/>
                </a:lnTo>
                <a:lnTo>
                  <a:pt x="93" y="228"/>
                </a:lnTo>
                <a:lnTo>
                  <a:pt x="91" y="230"/>
                </a:lnTo>
                <a:lnTo>
                  <a:pt x="85" y="232"/>
                </a:lnTo>
                <a:lnTo>
                  <a:pt x="81" y="237"/>
                </a:lnTo>
                <a:lnTo>
                  <a:pt x="79" y="241"/>
                </a:lnTo>
                <a:lnTo>
                  <a:pt x="76" y="248"/>
                </a:lnTo>
                <a:lnTo>
                  <a:pt x="75" y="254"/>
                </a:lnTo>
                <a:lnTo>
                  <a:pt x="74" y="261"/>
                </a:lnTo>
                <a:lnTo>
                  <a:pt x="75" y="267"/>
                </a:lnTo>
                <a:lnTo>
                  <a:pt x="76" y="274"/>
                </a:lnTo>
                <a:lnTo>
                  <a:pt x="79" y="280"/>
                </a:lnTo>
                <a:lnTo>
                  <a:pt x="81" y="285"/>
                </a:lnTo>
                <a:lnTo>
                  <a:pt x="85" y="289"/>
                </a:lnTo>
                <a:lnTo>
                  <a:pt x="91" y="293"/>
                </a:lnTo>
                <a:lnTo>
                  <a:pt x="97" y="296"/>
                </a:lnTo>
                <a:lnTo>
                  <a:pt x="101" y="296"/>
                </a:lnTo>
                <a:lnTo>
                  <a:pt x="103" y="296"/>
                </a:lnTo>
                <a:lnTo>
                  <a:pt x="110" y="296"/>
                </a:lnTo>
                <a:lnTo>
                  <a:pt x="113" y="294"/>
                </a:lnTo>
                <a:lnTo>
                  <a:pt x="115" y="293"/>
                </a:lnTo>
                <a:lnTo>
                  <a:pt x="120" y="290"/>
                </a:lnTo>
                <a:lnTo>
                  <a:pt x="124" y="285"/>
                </a:lnTo>
                <a:lnTo>
                  <a:pt x="124" y="294"/>
                </a:lnTo>
                <a:close/>
                <a:moveTo>
                  <a:pt x="0" y="0"/>
                </a:moveTo>
                <a:lnTo>
                  <a:pt x="660" y="0"/>
                </a:lnTo>
                <a:lnTo>
                  <a:pt x="1321" y="0"/>
                </a:lnTo>
                <a:lnTo>
                  <a:pt x="1321" y="388"/>
                </a:lnTo>
                <a:lnTo>
                  <a:pt x="660" y="388"/>
                </a:lnTo>
                <a:lnTo>
                  <a:pt x="0" y="38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a-ES"/>
          </a:p>
        </p:txBody>
      </p:sp>
      <p:sp>
        <p:nvSpPr>
          <p:cNvPr id="13" name="12 CuadroTexto"/>
          <p:cNvSpPr txBox="1"/>
          <p:nvPr/>
        </p:nvSpPr>
        <p:spPr>
          <a:xfrm>
            <a:off x="395536" y="3625860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 smtClean="0">
                <a:solidFill>
                  <a:schemeClr val="bg1"/>
                </a:solidFill>
              </a:rPr>
              <a:t>Jesús Sánchez Tenedor</a:t>
            </a:r>
          </a:p>
          <a:p>
            <a:r>
              <a:rPr lang="es-ES" sz="1400" dirty="0" smtClean="0">
                <a:solidFill>
                  <a:schemeClr val="bg1"/>
                </a:solidFill>
              </a:rPr>
              <a:t>Unidad de Gestión Documental y Archivo</a:t>
            </a:r>
            <a:endParaRPr lang="es-ES" sz="1400" dirty="0">
              <a:solidFill>
                <a:schemeClr val="bg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95536" y="314096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Cádiz, 24 de mayo de 2012</a:t>
            </a:r>
            <a:endParaRPr lang="es-E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6597650"/>
            <a:ext cx="91440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s-ES" sz="1200" b="1" dirty="0" smtClean="0">
                <a:solidFill>
                  <a:schemeClr val="accent6"/>
                </a:solidFill>
              </a:rPr>
              <a:t>XVIII Jornadas de Archivos Universitarios CAU-CRUE. Cádiz 23,24 y 25 de mayo de 2012</a:t>
            </a:r>
            <a:endParaRPr lang="es-ES" sz="1200" b="1" dirty="0">
              <a:solidFill>
                <a:schemeClr val="accent6"/>
              </a:solidFill>
            </a:endParaRPr>
          </a:p>
        </p:txBody>
      </p:sp>
      <p:pic>
        <p:nvPicPr>
          <p:cNvPr id="7" name="Picture 36" descr="degradado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8" y="997255"/>
            <a:ext cx="8964488" cy="5456081"/>
          </a:xfrm>
          <a:prstGeom prst="rect">
            <a:avLst/>
          </a:prstGeom>
          <a:noFill/>
        </p:spPr>
      </p:pic>
      <p:pic>
        <p:nvPicPr>
          <p:cNvPr id="13" name="Picture 8" descr="plantilla"/>
          <p:cNvPicPr>
            <a:picLocks noChangeAspect="1" noChangeArrowheads="1"/>
          </p:cNvPicPr>
          <p:nvPr/>
        </p:nvPicPr>
        <p:blipFill>
          <a:blip r:embed="rId4" cstate="print"/>
          <a:srcRect l="3140"/>
          <a:stretch>
            <a:fillRect/>
          </a:stretch>
        </p:blipFill>
        <p:spPr bwMode="auto">
          <a:xfrm>
            <a:off x="228600" y="1047750"/>
            <a:ext cx="8663880" cy="5348278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8" y="1232872"/>
            <a:ext cx="8143900" cy="4910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6597650"/>
            <a:ext cx="91440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s-ES" sz="1200" b="1" dirty="0" smtClean="0">
                <a:solidFill>
                  <a:schemeClr val="accent6"/>
                </a:solidFill>
              </a:rPr>
              <a:t>XVIII Jornadas de Archivos Universitarios CAU-CRUE. Cádiz 23,24 y 25 de mayo de 2012</a:t>
            </a:r>
            <a:endParaRPr lang="es-ES" sz="1200" b="1" dirty="0">
              <a:solidFill>
                <a:schemeClr val="accent6"/>
              </a:solidFill>
            </a:endParaRPr>
          </a:p>
        </p:txBody>
      </p:sp>
      <p:pic>
        <p:nvPicPr>
          <p:cNvPr id="7" name="Picture 36" descr="degradado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8" y="997255"/>
            <a:ext cx="8964488" cy="5456081"/>
          </a:xfrm>
          <a:prstGeom prst="rect">
            <a:avLst/>
          </a:prstGeom>
          <a:noFill/>
        </p:spPr>
      </p:pic>
      <p:pic>
        <p:nvPicPr>
          <p:cNvPr id="13" name="Picture 8" descr="plantilla"/>
          <p:cNvPicPr>
            <a:picLocks noChangeAspect="1" noChangeArrowheads="1"/>
          </p:cNvPicPr>
          <p:nvPr/>
        </p:nvPicPr>
        <p:blipFill>
          <a:blip r:embed="rId4" cstate="print"/>
          <a:srcRect l="3140"/>
          <a:stretch>
            <a:fillRect/>
          </a:stretch>
        </p:blipFill>
        <p:spPr bwMode="auto">
          <a:xfrm>
            <a:off x="228600" y="1047750"/>
            <a:ext cx="8663880" cy="5348278"/>
          </a:xfrm>
          <a:prstGeom prst="rect">
            <a:avLst/>
          </a:prstGeom>
          <a:noFill/>
        </p:spPr>
      </p:pic>
      <p:graphicFrame>
        <p:nvGraphicFramePr>
          <p:cNvPr id="5" name="4 Diagrama"/>
          <p:cNvGraphicFramePr/>
          <p:nvPr/>
        </p:nvGraphicFramePr>
        <p:xfrm>
          <a:off x="928662" y="1285860"/>
          <a:ext cx="7286676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6" name="Picture 13" descr="http://www.unitel-tc.com/userfiles/image/logo-alfrescogrand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74452" y="4286256"/>
            <a:ext cx="2073412" cy="1315650"/>
          </a:xfrm>
          <a:prstGeom prst="rect">
            <a:avLst/>
          </a:prstGeom>
          <a:noFill/>
        </p:spPr>
      </p:pic>
      <p:pic>
        <p:nvPicPr>
          <p:cNvPr id="8" name="Picture 9" descr="http://www.cesca.cat/sites/default/files/iarxiu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57884" y="3689726"/>
            <a:ext cx="2643206" cy="819394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5000628" y="5214950"/>
            <a:ext cx="40005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*</a:t>
            </a:r>
            <a:r>
              <a:rPr lang="es-ES" sz="1400" dirty="0" smtClean="0"/>
              <a:t>PIA: Paquete de Información de Archivo</a:t>
            </a:r>
          </a:p>
          <a:p>
            <a:r>
              <a:rPr lang="es-ES" b="1" dirty="0" smtClean="0"/>
              <a:t>**</a:t>
            </a:r>
            <a:r>
              <a:rPr lang="es-ES" sz="1400" dirty="0" smtClean="0"/>
              <a:t> METS: </a:t>
            </a:r>
            <a:r>
              <a:rPr lang="es-ES" sz="1400" dirty="0" err="1" smtClean="0"/>
              <a:t>Metadata</a:t>
            </a:r>
            <a:r>
              <a:rPr lang="es-ES" sz="1400" dirty="0" smtClean="0"/>
              <a:t> </a:t>
            </a:r>
            <a:r>
              <a:rPr lang="es-ES" sz="1400" dirty="0" err="1" smtClean="0"/>
              <a:t>Encoding</a:t>
            </a:r>
            <a:r>
              <a:rPr lang="es-ES" sz="1400" dirty="0" smtClean="0"/>
              <a:t> &amp; </a:t>
            </a:r>
            <a:r>
              <a:rPr lang="es-ES" sz="1400" dirty="0" err="1" smtClean="0"/>
              <a:t>Transmission</a:t>
            </a:r>
            <a:r>
              <a:rPr lang="es-ES" sz="1400" dirty="0" smtClean="0"/>
              <a:t> Standard</a:t>
            </a:r>
            <a:endParaRPr lang="es-ES" sz="1400" dirty="0"/>
          </a:p>
        </p:txBody>
      </p:sp>
      <p:pic>
        <p:nvPicPr>
          <p:cNvPr id="10" name="Picture 11" descr="CESCA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00364" y="1571612"/>
            <a:ext cx="1825872" cy="785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6597650"/>
            <a:ext cx="91440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s-ES" sz="1200" b="1" dirty="0" smtClean="0">
                <a:solidFill>
                  <a:schemeClr val="accent6"/>
                </a:solidFill>
              </a:rPr>
              <a:t>XVIII Jornadas de Archivos Universitarios CAU-CRUE. Cádiz 23,24 y 25 de mayo de 2012</a:t>
            </a:r>
            <a:endParaRPr lang="es-ES" sz="1200" b="1" dirty="0">
              <a:solidFill>
                <a:schemeClr val="accent6"/>
              </a:solidFill>
            </a:endParaRPr>
          </a:p>
        </p:txBody>
      </p:sp>
      <p:pic>
        <p:nvPicPr>
          <p:cNvPr id="7" name="Picture 36" descr="degradado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8" y="997255"/>
            <a:ext cx="8964488" cy="5456081"/>
          </a:xfrm>
          <a:prstGeom prst="rect">
            <a:avLst/>
          </a:prstGeom>
          <a:noFill/>
        </p:spPr>
      </p:pic>
      <p:pic>
        <p:nvPicPr>
          <p:cNvPr id="13" name="Picture 8" descr="plantilla"/>
          <p:cNvPicPr>
            <a:picLocks noChangeAspect="1" noChangeArrowheads="1"/>
          </p:cNvPicPr>
          <p:nvPr/>
        </p:nvPicPr>
        <p:blipFill>
          <a:blip r:embed="rId4" cstate="print"/>
          <a:srcRect l="3140"/>
          <a:stretch>
            <a:fillRect/>
          </a:stretch>
        </p:blipFill>
        <p:spPr bwMode="auto">
          <a:xfrm>
            <a:off x="228600" y="1047750"/>
            <a:ext cx="8663880" cy="5348278"/>
          </a:xfrm>
          <a:prstGeom prst="rect">
            <a:avLst/>
          </a:prstGeom>
          <a:noFill/>
        </p:spPr>
      </p:pic>
      <p:graphicFrame>
        <p:nvGraphicFramePr>
          <p:cNvPr id="6" name="5 Diagrama"/>
          <p:cNvGraphicFramePr/>
          <p:nvPr/>
        </p:nvGraphicFramePr>
        <p:xfrm>
          <a:off x="611560" y="1340768"/>
          <a:ext cx="799288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6597650"/>
            <a:ext cx="91440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s-ES" sz="1200" b="1" dirty="0" smtClean="0">
                <a:solidFill>
                  <a:schemeClr val="accent6"/>
                </a:solidFill>
              </a:rPr>
              <a:t>XVIII Jornadas de Archivos Universitarios CAU-CRUE. Cádiz 23,24 y 25 de mayo de 2012</a:t>
            </a:r>
            <a:endParaRPr lang="es-ES" sz="1200" b="1" dirty="0">
              <a:solidFill>
                <a:schemeClr val="accent6"/>
              </a:solidFill>
            </a:endParaRPr>
          </a:p>
        </p:txBody>
      </p:sp>
      <p:pic>
        <p:nvPicPr>
          <p:cNvPr id="7" name="Picture 36" descr="degradado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8" y="997255"/>
            <a:ext cx="8964488" cy="5456081"/>
          </a:xfrm>
          <a:prstGeom prst="rect">
            <a:avLst/>
          </a:prstGeom>
          <a:noFill/>
        </p:spPr>
      </p:pic>
      <p:pic>
        <p:nvPicPr>
          <p:cNvPr id="13" name="Picture 8" descr="plantilla"/>
          <p:cNvPicPr>
            <a:picLocks noChangeAspect="1" noChangeArrowheads="1"/>
          </p:cNvPicPr>
          <p:nvPr/>
        </p:nvPicPr>
        <p:blipFill>
          <a:blip r:embed="rId4" cstate="print"/>
          <a:srcRect l="3140"/>
          <a:stretch>
            <a:fillRect/>
          </a:stretch>
        </p:blipFill>
        <p:spPr bwMode="auto">
          <a:xfrm>
            <a:off x="179512" y="1196752"/>
            <a:ext cx="8663880" cy="5348278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3347864" y="1268760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/>
              <a:t>Conclusiones</a:t>
            </a:r>
            <a:endParaRPr lang="ca-ES" sz="2400" b="1" dirty="0" smtClean="0"/>
          </a:p>
        </p:txBody>
      </p:sp>
      <p:graphicFrame>
        <p:nvGraphicFramePr>
          <p:cNvPr id="6" name="5 Diagrama"/>
          <p:cNvGraphicFramePr/>
          <p:nvPr/>
        </p:nvGraphicFramePr>
        <p:xfrm>
          <a:off x="539552" y="1700808"/>
          <a:ext cx="799288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6597650"/>
            <a:ext cx="91440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s-ES" sz="1200" b="1" dirty="0" smtClean="0">
                <a:solidFill>
                  <a:schemeClr val="accent6"/>
                </a:solidFill>
              </a:rPr>
              <a:t>XVIII Jornadas de Archivos Universitarios CAU-CRUE. Cádiz 23,24 y 25 de mayo de 2012</a:t>
            </a:r>
            <a:endParaRPr lang="es-ES" sz="1200" b="1" dirty="0">
              <a:solidFill>
                <a:schemeClr val="accent6"/>
              </a:solidFill>
            </a:endParaRPr>
          </a:p>
        </p:txBody>
      </p:sp>
      <p:pic>
        <p:nvPicPr>
          <p:cNvPr id="7" name="Picture 36" descr="degradado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8" y="997255"/>
            <a:ext cx="8964488" cy="5456081"/>
          </a:xfrm>
          <a:prstGeom prst="rect">
            <a:avLst/>
          </a:prstGeom>
          <a:noFill/>
        </p:spPr>
      </p:pic>
      <p:pic>
        <p:nvPicPr>
          <p:cNvPr id="13" name="Picture 8" descr="plantilla"/>
          <p:cNvPicPr>
            <a:picLocks noChangeAspect="1" noChangeArrowheads="1"/>
          </p:cNvPicPr>
          <p:nvPr/>
        </p:nvPicPr>
        <p:blipFill>
          <a:blip r:embed="rId4" cstate="print"/>
          <a:srcRect l="3140"/>
          <a:stretch>
            <a:fillRect/>
          </a:stretch>
        </p:blipFill>
        <p:spPr bwMode="auto">
          <a:xfrm>
            <a:off x="228600" y="1047750"/>
            <a:ext cx="8663880" cy="5348278"/>
          </a:xfrm>
          <a:prstGeom prst="rect">
            <a:avLst/>
          </a:prstGeom>
          <a:noFill/>
        </p:spPr>
      </p:pic>
      <p:pic>
        <p:nvPicPr>
          <p:cNvPr id="6146" name="Picture 2" descr="http://2.bp.blogspot.com/-dmmtrZU7iTE/TsaRDOcekAI/AAAAAAAAAYE/md2GXxu5KQI/s1600/forges-reflex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1585777"/>
            <a:ext cx="7200800" cy="4651535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3563888" y="1124744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 smtClean="0"/>
              <a:t>REFLEXIÓN</a:t>
            </a:r>
            <a:endParaRPr lang="ca-E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DSCF6242"/>
          <p:cNvPicPr>
            <a:picLocks noChangeAspect="1" noChangeArrowheads="1"/>
          </p:cNvPicPr>
          <p:nvPr/>
        </p:nvPicPr>
        <p:blipFill>
          <a:blip r:embed="rId3" cstate="print">
            <a:lum bright="-6000"/>
          </a:blip>
          <a:srcRect l="7344"/>
          <a:stretch>
            <a:fillRect/>
          </a:stretch>
        </p:blipFill>
        <p:spPr bwMode="auto">
          <a:xfrm>
            <a:off x="189036" y="980729"/>
            <a:ext cx="8775452" cy="5472608"/>
          </a:xfrm>
          <a:prstGeom prst="rect">
            <a:avLst/>
          </a:prstGeom>
          <a:noFill/>
        </p:spPr>
      </p:pic>
      <p:pic>
        <p:nvPicPr>
          <p:cNvPr id="9" name="Picture 17" descr="plantilla"/>
          <p:cNvPicPr>
            <a:picLocks noChangeAspect="1" noChangeArrowheads="1"/>
          </p:cNvPicPr>
          <p:nvPr/>
        </p:nvPicPr>
        <p:blipFill>
          <a:blip r:embed="rId4" cstate="print"/>
          <a:srcRect l="3140"/>
          <a:stretch>
            <a:fillRect/>
          </a:stretch>
        </p:blipFill>
        <p:spPr bwMode="auto">
          <a:xfrm>
            <a:off x="179512" y="1419709"/>
            <a:ext cx="7711373" cy="4538327"/>
          </a:xfrm>
          <a:prstGeom prst="rect">
            <a:avLst/>
          </a:prstGeom>
          <a:noFill/>
        </p:spPr>
      </p:pic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355600" y="1628800"/>
            <a:ext cx="62357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s-ES_tradnl" sz="2500" b="1" dirty="0" smtClean="0">
                <a:solidFill>
                  <a:srgbClr val="2C3564"/>
                </a:solidFill>
              </a:rPr>
              <a:t>¡Gracias por su atención!</a:t>
            </a:r>
            <a:endParaRPr lang="es-ES" sz="2500" b="1" u="none" dirty="0">
              <a:solidFill>
                <a:srgbClr val="2C3564"/>
              </a:solidFill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395536" y="2276872"/>
            <a:ext cx="6924253" cy="2382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0975" indent="-180975" algn="ctr">
              <a:lnSpc>
                <a:spcPct val="85000"/>
              </a:lnSpc>
              <a:buFontTx/>
              <a:buChar char="•"/>
            </a:pPr>
            <a:endParaRPr lang="es-ES" sz="1500" u="none" dirty="0" smtClean="0">
              <a:solidFill>
                <a:srgbClr val="2C3564"/>
              </a:solidFill>
            </a:endParaRPr>
          </a:p>
          <a:p>
            <a:pPr marL="180975" indent="-180975">
              <a:lnSpc>
                <a:spcPct val="85000"/>
              </a:lnSpc>
              <a:buFontTx/>
              <a:buChar char="•"/>
            </a:pPr>
            <a:r>
              <a:rPr lang="es-ES" sz="1500" dirty="0" smtClean="0">
                <a:solidFill>
                  <a:srgbClr val="2C3564"/>
                </a:solidFill>
              </a:rPr>
              <a:t>José Manuel Santos – </a:t>
            </a:r>
            <a:r>
              <a:rPr lang="es-ES" sz="1500" dirty="0" smtClean="0">
                <a:solidFill>
                  <a:srgbClr val="2C3564"/>
                </a:solidFill>
              </a:rPr>
              <a:t> Responsable </a:t>
            </a:r>
            <a:r>
              <a:rPr lang="es-ES" sz="1500" dirty="0" smtClean="0">
                <a:solidFill>
                  <a:srgbClr val="2C3564"/>
                </a:solidFill>
              </a:rPr>
              <a:t>Comisión Administración Electrónica. - </a:t>
            </a:r>
            <a:r>
              <a:rPr lang="es-ES" sz="1500" dirty="0" err="1" smtClean="0">
                <a:solidFill>
                  <a:srgbClr val="2C3564"/>
                </a:solidFill>
              </a:rPr>
              <a:t>Area</a:t>
            </a:r>
            <a:r>
              <a:rPr lang="es-ES" sz="1500" dirty="0" smtClean="0">
                <a:solidFill>
                  <a:srgbClr val="2C3564"/>
                </a:solidFill>
              </a:rPr>
              <a:t> de Sistemas de Información</a:t>
            </a:r>
          </a:p>
          <a:p>
            <a:pPr marL="180975" indent="-180975">
              <a:lnSpc>
                <a:spcPct val="85000"/>
              </a:lnSpc>
            </a:pPr>
            <a:r>
              <a:rPr lang="es-ES" sz="1500" dirty="0" smtClean="0">
                <a:solidFill>
                  <a:srgbClr val="2C3564"/>
                </a:solidFill>
              </a:rPr>
              <a:t>	</a:t>
            </a:r>
            <a:r>
              <a:rPr lang="es-ES" sz="1500" b="1" dirty="0" smtClean="0">
                <a:solidFill>
                  <a:srgbClr val="2C3564"/>
                </a:solidFill>
                <a:hlinkClick r:id="rId5"/>
              </a:rPr>
              <a:t>jmsantos@uoc.edu</a:t>
            </a:r>
            <a:endParaRPr lang="es-ES" sz="1500" b="1" dirty="0" smtClean="0">
              <a:solidFill>
                <a:srgbClr val="2C3564"/>
              </a:solidFill>
            </a:endParaRPr>
          </a:p>
          <a:p>
            <a:pPr marL="180975" indent="-180975">
              <a:lnSpc>
                <a:spcPct val="85000"/>
              </a:lnSpc>
            </a:pPr>
            <a:endParaRPr lang="es-ES" sz="1500" u="none" dirty="0" smtClean="0">
              <a:solidFill>
                <a:srgbClr val="2C3564"/>
              </a:solidFill>
            </a:endParaRPr>
          </a:p>
          <a:p>
            <a:pPr marL="180975" indent="-180975">
              <a:lnSpc>
                <a:spcPct val="85000"/>
              </a:lnSpc>
              <a:buFontTx/>
              <a:buChar char="•"/>
            </a:pPr>
            <a:r>
              <a:rPr lang="es-ES" sz="1500" dirty="0" smtClean="0">
                <a:solidFill>
                  <a:srgbClr val="2C3564"/>
                </a:solidFill>
              </a:rPr>
              <a:t>Antonia Pérez – </a:t>
            </a:r>
            <a:r>
              <a:rPr lang="es-ES" sz="1500" dirty="0" smtClean="0">
                <a:solidFill>
                  <a:srgbClr val="2C3564"/>
                </a:solidFill>
              </a:rPr>
              <a:t>  </a:t>
            </a:r>
            <a:r>
              <a:rPr lang="es-ES" sz="1500" dirty="0" err="1" smtClean="0">
                <a:solidFill>
                  <a:srgbClr val="2C3564"/>
                </a:solidFill>
              </a:rPr>
              <a:t>Area</a:t>
            </a:r>
            <a:r>
              <a:rPr lang="es-ES" sz="1500" dirty="0" smtClean="0">
                <a:solidFill>
                  <a:srgbClr val="2C3564"/>
                </a:solidFill>
              </a:rPr>
              <a:t> de Sistemas de Información</a:t>
            </a:r>
          </a:p>
          <a:p>
            <a:pPr marL="180975" indent="-180975">
              <a:lnSpc>
                <a:spcPct val="85000"/>
              </a:lnSpc>
            </a:pPr>
            <a:r>
              <a:rPr lang="es-ES" sz="1500" dirty="0" smtClean="0">
                <a:solidFill>
                  <a:srgbClr val="2C3564"/>
                </a:solidFill>
              </a:rPr>
              <a:t>	</a:t>
            </a:r>
            <a:r>
              <a:rPr lang="es-ES" sz="1500" b="1" dirty="0" smtClean="0">
                <a:solidFill>
                  <a:srgbClr val="2C3564"/>
                </a:solidFill>
                <a:hlinkClick r:id="rId6"/>
              </a:rPr>
              <a:t>aperezrodr@uoc.edu</a:t>
            </a:r>
            <a:endParaRPr lang="es-ES" sz="1500" b="1" dirty="0" smtClean="0">
              <a:solidFill>
                <a:srgbClr val="2C3564"/>
              </a:solidFill>
            </a:endParaRPr>
          </a:p>
          <a:p>
            <a:pPr marL="180975" indent="-180975">
              <a:lnSpc>
                <a:spcPct val="85000"/>
              </a:lnSpc>
              <a:buFontTx/>
              <a:buChar char="•"/>
            </a:pPr>
            <a:endParaRPr lang="es-ES" sz="1500" dirty="0" smtClean="0">
              <a:solidFill>
                <a:srgbClr val="2C3564"/>
              </a:solidFill>
            </a:endParaRPr>
          </a:p>
          <a:p>
            <a:pPr marL="180975" indent="-180975">
              <a:lnSpc>
                <a:spcPct val="85000"/>
              </a:lnSpc>
              <a:buFontTx/>
              <a:buChar char="•"/>
            </a:pPr>
            <a:r>
              <a:rPr lang="es-ES" sz="1500" u="none" dirty="0" smtClean="0">
                <a:solidFill>
                  <a:srgbClr val="2C3564"/>
                </a:solidFill>
              </a:rPr>
              <a:t>Jesús Sánchez – </a:t>
            </a:r>
            <a:r>
              <a:rPr lang="es-ES" sz="1500" dirty="0" smtClean="0">
                <a:solidFill>
                  <a:srgbClr val="2C3564"/>
                </a:solidFill>
              </a:rPr>
              <a:t>U</a:t>
            </a:r>
            <a:r>
              <a:rPr lang="es-ES" sz="1500" u="none" dirty="0" smtClean="0">
                <a:solidFill>
                  <a:srgbClr val="2C3564"/>
                </a:solidFill>
              </a:rPr>
              <a:t>nidad Gestión Documental y Archivo</a:t>
            </a:r>
          </a:p>
          <a:p>
            <a:pPr marL="180975" indent="-180975">
              <a:lnSpc>
                <a:spcPct val="85000"/>
              </a:lnSpc>
            </a:pPr>
            <a:r>
              <a:rPr lang="es-ES" sz="1500" dirty="0" smtClean="0">
                <a:solidFill>
                  <a:srgbClr val="2C3564"/>
                </a:solidFill>
              </a:rPr>
              <a:t>	</a:t>
            </a:r>
            <a:r>
              <a:rPr lang="es-ES" sz="1500" b="1" dirty="0" smtClean="0">
                <a:solidFill>
                  <a:srgbClr val="2C3564"/>
                </a:solidFill>
                <a:hlinkClick r:id="rId7"/>
              </a:rPr>
              <a:t>jsanchezt@uoc.edu</a:t>
            </a:r>
            <a:endParaRPr lang="es-ES" sz="1500" b="1" dirty="0" smtClean="0">
              <a:solidFill>
                <a:srgbClr val="2C3564"/>
              </a:solidFill>
            </a:endParaRPr>
          </a:p>
          <a:p>
            <a:pPr marL="180975" indent="-180975" algn="just">
              <a:lnSpc>
                <a:spcPct val="85000"/>
              </a:lnSpc>
              <a:buFontTx/>
              <a:buChar char="•"/>
            </a:pPr>
            <a:endParaRPr lang="ca-ES" sz="1500" u="none" dirty="0">
              <a:solidFill>
                <a:srgbClr val="2C3564"/>
              </a:solidFill>
            </a:endParaRPr>
          </a:p>
          <a:p>
            <a:pPr marL="180975" indent="-180975" algn="just">
              <a:lnSpc>
                <a:spcPct val="85000"/>
              </a:lnSpc>
            </a:pPr>
            <a:endParaRPr lang="ca-ES" sz="1500" u="none" dirty="0">
              <a:solidFill>
                <a:srgbClr val="2C3564"/>
              </a:solidFill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6572272"/>
            <a:ext cx="91440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s-ES" sz="1200" b="1" dirty="0" smtClean="0">
                <a:solidFill>
                  <a:schemeClr val="accent6"/>
                </a:solidFill>
              </a:rPr>
              <a:t>XVIII Jornadas de Archivos Universitarios CAU-CRUE. Cádiz 23,24 y 25 de mayo de 2012</a:t>
            </a:r>
            <a:endParaRPr lang="es-ES" sz="1200" b="1" dirty="0">
              <a:solidFill>
                <a:schemeClr val="accent6"/>
              </a:solidFill>
            </a:endParaRPr>
          </a:p>
        </p:txBody>
      </p:sp>
      <p:pic>
        <p:nvPicPr>
          <p:cNvPr id="2050" name="Picture 2" descr="http://www.directe.cat/imatges/noticies/uoc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9832" y="4365104"/>
            <a:ext cx="2046459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6597650"/>
            <a:ext cx="91440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s-ES" sz="1200" b="1" dirty="0" smtClean="0">
                <a:solidFill>
                  <a:schemeClr val="accent6"/>
                </a:solidFill>
              </a:rPr>
              <a:t>XVIII Jornadas de Archivos Universitarios CAU-CRUE. Cádiz 23,24 y 25 de mayo de 2012</a:t>
            </a:r>
            <a:endParaRPr lang="es-ES" sz="1200" b="1" dirty="0">
              <a:solidFill>
                <a:schemeClr val="accent6"/>
              </a:solidFill>
            </a:endParaRPr>
          </a:p>
        </p:txBody>
      </p:sp>
      <p:pic>
        <p:nvPicPr>
          <p:cNvPr id="7" name="Picture 36" descr="degradado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8" y="997255"/>
            <a:ext cx="8964488" cy="5456081"/>
          </a:xfrm>
          <a:prstGeom prst="rect">
            <a:avLst/>
          </a:prstGeom>
          <a:noFill/>
        </p:spPr>
      </p:pic>
      <p:pic>
        <p:nvPicPr>
          <p:cNvPr id="8" name="Picture 8" descr="plantilla"/>
          <p:cNvPicPr>
            <a:picLocks noChangeAspect="1" noChangeArrowheads="1"/>
          </p:cNvPicPr>
          <p:nvPr/>
        </p:nvPicPr>
        <p:blipFill>
          <a:blip r:embed="rId4" cstate="print"/>
          <a:srcRect l="3140"/>
          <a:stretch>
            <a:fillRect/>
          </a:stretch>
        </p:blipFill>
        <p:spPr bwMode="auto">
          <a:xfrm>
            <a:off x="228600" y="1047750"/>
            <a:ext cx="8663880" cy="5348278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1907704" y="1124744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400" b="1" dirty="0" smtClean="0"/>
              <a:t>ELEMENTOS DE LA INTEGRACIÓN</a:t>
            </a:r>
            <a:endParaRPr lang="ca-ES" sz="2400" b="1" dirty="0"/>
          </a:p>
        </p:txBody>
      </p:sp>
      <p:graphicFrame>
        <p:nvGraphicFramePr>
          <p:cNvPr id="11" name="10 Diagrama"/>
          <p:cNvGraphicFramePr/>
          <p:nvPr/>
        </p:nvGraphicFramePr>
        <p:xfrm>
          <a:off x="1547664" y="1556792"/>
          <a:ext cx="607233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055" name="Picture 7" descr="http://www.lletra.com/css/20100127/img/logos/logo_uoc_cataluny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536" y="2420888"/>
            <a:ext cx="1080119" cy="767756"/>
          </a:xfrm>
          <a:prstGeom prst="rect">
            <a:avLst/>
          </a:prstGeom>
          <a:noFill/>
        </p:spPr>
      </p:pic>
      <p:pic>
        <p:nvPicPr>
          <p:cNvPr id="2057" name="Picture 9" descr="http://www.cesca.cat/sites/default/files/iarxiu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35688" y="4861917"/>
            <a:ext cx="1184784" cy="367283"/>
          </a:xfrm>
          <a:prstGeom prst="rect">
            <a:avLst/>
          </a:prstGeom>
          <a:noFill/>
        </p:spPr>
      </p:pic>
      <p:pic>
        <p:nvPicPr>
          <p:cNvPr id="2059" name="Picture 11" descr="CESCA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4437112"/>
            <a:ext cx="1072902" cy="461755"/>
          </a:xfrm>
          <a:prstGeom prst="rect">
            <a:avLst/>
          </a:prstGeom>
          <a:noFill/>
        </p:spPr>
      </p:pic>
      <p:pic>
        <p:nvPicPr>
          <p:cNvPr id="2061" name="Picture 13" descr="http://www.unitel-tc.com/userfiles/image/logo-alfrescogrande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40352" y="2132856"/>
            <a:ext cx="879376" cy="694244"/>
          </a:xfrm>
          <a:prstGeom prst="rect">
            <a:avLst/>
          </a:prstGeom>
          <a:noFill/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68344" y="2852936"/>
            <a:ext cx="1152128" cy="462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4" name="Picture 16" descr="http://www.cestel.es/images/logosClientes/logo_IECISA.gi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23528" y="4923566"/>
            <a:ext cx="1152128" cy="6656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6597650"/>
            <a:ext cx="91440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s-ES" sz="1200" b="1" dirty="0" smtClean="0">
                <a:solidFill>
                  <a:schemeClr val="accent6"/>
                </a:solidFill>
              </a:rPr>
              <a:t>XVIII Jornadas de Archivos Universitarios CAU-CRUE. Cádiz 23,24 y 25 de mayo de 2012</a:t>
            </a:r>
            <a:endParaRPr lang="es-ES" sz="1200" b="1" dirty="0">
              <a:solidFill>
                <a:schemeClr val="accent6"/>
              </a:solidFill>
            </a:endParaRPr>
          </a:p>
        </p:txBody>
      </p:sp>
      <p:pic>
        <p:nvPicPr>
          <p:cNvPr id="7" name="Picture 36" descr="degradado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8" y="997255"/>
            <a:ext cx="8964488" cy="5456081"/>
          </a:xfrm>
          <a:prstGeom prst="rect">
            <a:avLst/>
          </a:prstGeom>
          <a:noFill/>
        </p:spPr>
      </p:pic>
      <p:pic>
        <p:nvPicPr>
          <p:cNvPr id="13" name="Picture 8" descr="plantilla"/>
          <p:cNvPicPr>
            <a:picLocks noChangeAspect="1" noChangeArrowheads="1"/>
          </p:cNvPicPr>
          <p:nvPr/>
        </p:nvPicPr>
        <p:blipFill>
          <a:blip r:embed="rId4" cstate="print"/>
          <a:srcRect l="3140"/>
          <a:stretch>
            <a:fillRect/>
          </a:stretch>
        </p:blipFill>
        <p:spPr bwMode="auto">
          <a:xfrm>
            <a:off x="228600" y="1047750"/>
            <a:ext cx="8663880" cy="5348278"/>
          </a:xfrm>
          <a:prstGeom prst="rect">
            <a:avLst/>
          </a:prstGeom>
          <a:noFill/>
        </p:spPr>
      </p:pic>
      <p:pic>
        <p:nvPicPr>
          <p:cNvPr id="14" name="Picture 7" descr="http://www.lletra.com/css/20100127/img/logos/logo_uoc_cataluny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214422"/>
            <a:ext cx="1080119" cy="767756"/>
          </a:xfrm>
          <a:prstGeom prst="rect">
            <a:avLst/>
          </a:prstGeom>
          <a:noFill/>
        </p:spPr>
      </p:pic>
      <p:graphicFrame>
        <p:nvGraphicFramePr>
          <p:cNvPr id="15" name="14 Diagrama"/>
          <p:cNvGraphicFramePr/>
          <p:nvPr/>
        </p:nvGraphicFramePr>
        <p:xfrm>
          <a:off x="1619672" y="1700808"/>
          <a:ext cx="6840760" cy="4371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6" name="15 CuadroTexto"/>
          <p:cNvSpPr txBox="1"/>
          <p:nvPr/>
        </p:nvSpPr>
        <p:spPr>
          <a:xfrm>
            <a:off x="1785918" y="1214422"/>
            <a:ext cx="6593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400" b="1" dirty="0" smtClean="0"/>
              <a:t>PROCEDIMENT DE GESTIÓ DOCUMENTAL</a:t>
            </a:r>
            <a:endParaRPr lang="ca-E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6597650"/>
            <a:ext cx="91440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s-ES" sz="1200" b="1" dirty="0" smtClean="0">
                <a:solidFill>
                  <a:schemeClr val="accent6"/>
                </a:solidFill>
              </a:rPr>
              <a:t>XVIII Jornadas de Archivos Universitarios CAU-CRUE. Cádiz 23,24 y 25 de mayo de 2012</a:t>
            </a:r>
            <a:endParaRPr lang="es-ES" sz="1200" b="1" dirty="0">
              <a:solidFill>
                <a:schemeClr val="accent6"/>
              </a:solidFill>
            </a:endParaRPr>
          </a:p>
        </p:txBody>
      </p:sp>
      <p:pic>
        <p:nvPicPr>
          <p:cNvPr id="7" name="Picture 36" descr="degradado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8" y="997255"/>
            <a:ext cx="8964488" cy="5456081"/>
          </a:xfrm>
          <a:prstGeom prst="rect">
            <a:avLst/>
          </a:prstGeom>
          <a:noFill/>
        </p:spPr>
      </p:pic>
      <p:pic>
        <p:nvPicPr>
          <p:cNvPr id="13" name="Picture 8" descr="plantilla"/>
          <p:cNvPicPr>
            <a:picLocks noChangeAspect="1" noChangeArrowheads="1"/>
          </p:cNvPicPr>
          <p:nvPr/>
        </p:nvPicPr>
        <p:blipFill>
          <a:blip r:embed="rId4" cstate="print"/>
          <a:srcRect l="3140"/>
          <a:stretch>
            <a:fillRect/>
          </a:stretch>
        </p:blipFill>
        <p:spPr bwMode="auto">
          <a:xfrm>
            <a:off x="228600" y="1047750"/>
            <a:ext cx="8663880" cy="5348278"/>
          </a:xfrm>
          <a:prstGeom prst="rect">
            <a:avLst/>
          </a:prstGeom>
          <a:noFill/>
        </p:spPr>
      </p:pic>
      <p:graphicFrame>
        <p:nvGraphicFramePr>
          <p:cNvPr id="8" name="7 Diagrama"/>
          <p:cNvGraphicFramePr/>
          <p:nvPr/>
        </p:nvGraphicFramePr>
        <p:xfrm>
          <a:off x="1259632" y="1772816"/>
          <a:ext cx="7344816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Picture 13" descr="http://www.unitel-tc.com/userfiles/image/logo-alfrescogrand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596" y="1268760"/>
            <a:ext cx="879376" cy="694244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1907704" y="1196752"/>
            <a:ext cx="6021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400" b="1" dirty="0" smtClean="0"/>
              <a:t>CONFIGURACIÓN MÓDULO ALFRESCO</a:t>
            </a:r>
            <a:endParaRPr lang="ca-E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6597650"/>
            <a:ext cx="91440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s-ES" sz="1200" b="1" dirty="0" smtClean="0">
                <a:solidFill>
                  <a:schemeClr val="accent6"/>
                </a:solidFill>
              </a:rPr>
              <a:t>XVIII Jornadas de Archivos Universitarios CAU-CRUE. Cádiz 23,24 y 25 de mayo de 2012</a:t>
            </a:r>
            <a:endParaRPr lang="es-ES" sz="1200" b="1" dirty="0">
              <a:solidFill>
                <a:schemeClr val="accent6"/>
              </a:solidFill>
            </a:endParaRPr>
          </a:p>
        </p:txBody>
      </p:sp>
      <p:pic>
        <p:nvPicPr>
          <p:cNvPr id="7" name="Picture 36" descr="degradado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8" y="997255"/>
            <a:ext cx="8964488" cy="5456081"/>
          </a:xfrm>
          <a:prstGeom prst="rect">
            <a:avLst/>
          </a:prstGeom>
          <a:noFill/>
        </p:spPr>
      </p:pic>
      <p:pic>
        <p:nvPicPr>
          <p:cNvPr id="13" name="Picture 8" descr="plantilla"/>
          <p:cNvPicPr>
            <a:picLocks noChangeAspect="1" noChangeArrowheads="1"/>
          </p:cNvPicPr>
          <p:nvPr/>
        </p:nvPicPr>
        <p:blipFill>
          <a:blip r:embed="rId4" cstate="print"/>
          <a:srcRect l="3140"/>
          <a:stretch>
            <a:fillRect/>
          </a:stretch>
        </p:blipFill>
        <p:spPr bwMode="auto">
          <a:xfrm>
            <a:off x="228600" y="1047750"/>
            <a:ext cx="8663880" cy="5348278"/>
          </a:xfrm>
          <a:prstGeom prst="rect">
            <a:avLst/>
          </a:prstGeom>
          <a:noFill/>
        </p:spPr>
      </p:pic>
      <p:pic>
        <p:nvPicPr>
          <p:cNvPr id="6" name="Picture 13" descr="http://www.unitel-tc.com/userfiles/image/logo-alfrescogrand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340768"/>
            <a:ext cx="879376" cy="694244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1907704" y="1340768"/>
            <a:ext cx="6021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400" b="1" dirty="0" smtClean="0"/>
              <a:t>CONFIGURACIÓN MÓDULO ALFRESCO</a:t>
            </a:r>
          </a:p>
          <a:p>
            <a:pPr algn="ctr"/>
            <a:r>
              <a:rPr lang="es-ES" sz="2400" b="1" dirty="0" smtClean="0"/>
              <a:t>Definición metadatos</a:t>
            </a:r>
            <a:endParaRPr lang="es-ES" sz="2400" b="1" dirty="0"/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1643042" y="2285992"/>
          <a:ext cx="6096000" cy="350520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048000"/>
                <a:gridCol w="30480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ES" noProof="0" dirty="0" smtClean="0"/>
                        <a:t>Unidad documental</a:t>
                      </a:r>
                      <a:endParaRPr lang="es-ES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noProof="0" smtClean="0"/>
                        <a:t>Código de referencia</a:t>
                      </a:r>
                      <a:endParaRPr lang="es-E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noProof="0" smtClean="0"/>
                        <a:t>Unidad productora</a:t>
                      </a:r>
                      <a:endParaRPr lang="es-ES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noProof="0" smtClean="0"/>
                        <a:t>Número documento</a:t>
                      </a:r>
                      <a:endParaRPr lang="es-E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noProof="0" smtClean="0"/>
                        <a:t>Descripción</a:t>
                      </a:r>
                      <a:endParaRPr lang="es-ES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noProof="0" smtClean="0"/>
                        <a:t>Nivel de descripción</a:t>
                      </a:r>
                      <a:endParaRPr lang="es-E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noProof="0" smtClean="0"/>
                        <a:t>Descriptores</a:t>
                      </a:r>
                      <a:endParaRPr lang="es-ES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noProof="0" smtClean="0"/>
                        <a:t>Título</a:t>
                      </a:r>
                      <a:endParaRPr lang="es-E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noProof="0" smtClean="0"/>
                        <a:t>Tipo de documento</a:t>
                      </a:r>
                      <a:endParaRPr lang="es-ES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noProof="0" smtClean="0"/>
                        <a:t>Fecha de creación</a:t>
                      </a:r>
                      <a:endParaRPr lang="es-E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noProof="0" smtClean="0"/>
                        <a:t>Clasificación seguridad y acceso</a:t>
                      </a:r>
                      <a:endParaRPr lang="es-ES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noProof="0" smtClean="0"/>
                        <a:t>Soporte</a:t>
                      </a:r>
                      <a:endParaRPr lang="es-E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noProof="0" smtClean="0"/>
                        <a:t>Sensibilidad datos LOPD</a:t>
                      </a:r>
                      <a:endParaRPr lang="es-ES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noProof="0" smtClean="0"/>
                        <a:t>Nombre del productor</a:t>
                      </a:r>
                      <a:endParaRPr lang="es-E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noProof="0" dirty="0" smtClean="0"/>
                        <a:t>Nivel de clasificación </a:t>
                      </a:r>
                      <a:r>
                        <a:rPr lang="es-ES" noProof="0" dirty="0" err="1" smtClean="0"/>
                        <a:t>evidencial</a:t>
                      </a:r>
                      <a:r>
                        <a:rPr lang="es-ES" noProof="0" dirty="0" smtClean="0"/>
                        <a:t> (CATCERT)</a:t>
                      </a:r>
                      <a:endParaRPr lang="es-ES" noProof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6597650"/>
            <a:ext cx="91440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s-ES" sz="1200" b="1" dirty="0" smtClean="0">
                <a:solidFill>
                  <a:schemeClr val="accent6"/>
                </a:solidFill>
              </a:rPr>
              <a:t>XVIII Jornadas de Archivos Universitarios CAU-CRUE. Cádiz 23,24 y 25 de mayo de 2012</a:t>
            </a:r>
            <a:endParaRPr lang="es-ES" sz="1200" b="1" dirty="0">
              <a:solidFill>
                <a:schemeClr val="accent6"/>
              </a:solidFill>
            </a:endParaRPr>
          </a:p>
        </p:txBody>
      </p:sp>
      <p:pic>
        <p:nvPicPr>
          <p:cNvPr id="7" name="Picture 36" descr="degradado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8" y="997255"/>
            <a:ext cx="8964488" cy="5456081"/>
          </a:xfrm>
          <a:prstGeom prst="rect">
            <a:avLst/>
          </a:prstGeom>
          <a:noFill/>
        </p:spPr>
      </p:pic>
      <p:pic>
        <p:nvPicPr>
          <p:cNvPr id="13" name="Picture 8" descr="plantilla"/>
          <p:cNvPicPr>
            <a:picLocks noChangeAspect="1" noChangeArrowheads="1"/>
          </p:cNvPicPr>
          <p:nvPr/>
        </p:nvPicPr>
        <p:blipFill>
          <a:blip r:embed="rId4" cstate="print"/>
          <a:srcRect l="3140"/>
          <a:stretch>
            <a:fillRect/>
          </a:stretch>
        </p:blipFill>
        <p:spPr bwMode="auto">
          <a:xfrm>
            <a:off x="228600" y="1047750"/>
            <a:ext cx="8663880" cy="5348278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1571604" y="1214423"/>
            <a:ext cx="5715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000" b="1" dirty="0" smtClean="0"/>
              <a:t>CONFIGURACIÓN MÓDULO ALFRESCO</a:t>
            </a:r>
          </a:p>
          <a:p>
            <a:pPr algn="ctr"/>
            <a:r>
              <a:rPr lang="es-ES" sz="2000" b="1" dirty="0" smtClean="0"/>
              <a:t>Estructura carpetas configuración</a:t>
            </a:r>
            <a:endParaRPr lang="es-ES" sz="20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2071678"/>
            <a:ext cx="714380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6597650"/>
            <a:ext cx="91440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s-ES" sz="1200" b="1" dirty="0" smtClean="0">
                <a:solidFill>
                  <a:schemeClr val="accent6"/>
                </a:solidFill>
              </a:rPr>
              <a:t>XVIII Jornadas de Archivos Universitarios CAU-CRUE. Cádiz 23,24 y 25 de mayo de 2012</a:t>
            </a:r>
            <a:endParaRPr lang="es-ES" sz="1200" b="1" dirty="0">
              <a:solidFill>
                <a:schemeClr val="accent6"/>
              </a:solidFill>
            </a:endParaRPr>
          </a:p>
        </p:txBody>
      </p:sp>
      <p:pic>
        <p:nvPicPr>
          <p:cNvPr id="7" name="Picture 36" descr="degradado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8" y="997255"/>
            <a:ext cx="8964488" cy="5456081"/>
          </a:xfrm>
          <a:prstGeom prst="rect">
            <a:avLst/>
          </a:prstGeom>
          <a:noFill/>
        </p:spPr>
      </p:pic>
      <p:pic>
        <p:nvPicPr>
          <p:cNvPr id="13" name="Picture 8" descr="plantilla"/>
          <p:cNvPicPr>
            <a:picLocks noChangeAspect="1" noChangeArrowheads="1"/>
          </p:cNvPicPr>
          <p:nvPr/>
        </p:nvPicPr>
        <p:blipFill>
          <a:blip r:embed="rId4" cstate="print"/>
          <a:srcRect l="3140"/>
          <a:stretch>
            <a:fillRect/>
          </a:stretch>
        </p:blipFill>
        <p:spPr bwMode="auto">
          <a:xfrm>
            <a:off x="228600" y="1047750"/>
            <a:ext cx="8663880" cy="5348278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1952316"/>
            <a:ext cx="7358114" cy="419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1571604" y="1214423"/>
            <a:ext cx="5715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000" b="1" dirty="0" smtClean="0"/>
              <a:t>CONFIGURACIÓN MÓDULO ALFRESCO</a:t>
            </a:r>
          </a:p>
          <a:p>
            <a:pPr algn="ctr"/>
            <a:r>
              <a:rPr lang="es-ES" sz="2000" b="1" dirty="0" smtClean="0"/>
              <a:t>Configuración petición y estado transmisión</a:t>
            </a:r>
            <a:endParaRPr lang="es-E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6597650"/>
            <a:ext cx="91440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s-ES" sz="1200" b="1" dirty="0" smtClean="0">
                <a:solidFill>
                  <a:schemeClr val="accent6"/>
                </a:solidFill>
              </a:rPr>
              <a:t>XVIII Jornadas de Archivos Universitarios CAU-CRUE. Cádiz 23,24 y 25 de mayo de 2012</a:t>
            </a:r>
            <a:endParaRPr lang="es-ES" sz="1200" b="1" dirty="0">
              <a:solidFill>
                <a:schemeClr val="accent6"/>
              </a:solidFill>
            </a:endParaRPr>
          </a:p>
        </p:txBody>
      </p:sp>
      <p:pic>
        <p:nvPicPr>
          <p:cNvPr id="7" name="Picture 36" descr="degradado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8" y="997255"/>
            <a:ext cx="8964488" cy="5456081"/>
          </a:xfrm>
          <a:prstGeom prst="rect">
            <a:avLst/>
          </a:prstGeom>
          <a:noFill/>
        </p:spPr>
      </p:pic>
      <p:pic>
        <p:nvPicPr>
          <p:cNvPr id="13" name="Picture 8" descr="plantilla"/>
          <p:cNvPicPr>
            <a:picLocks noChangeAspect="1" noChangeArrowheads="1"/>
          </p:cNvPicPr>
          <p:nvPr/>
        </p:nvPicPr>
        <p:blipFill>
          <a:blip r:embed="rId4" cstate="print"/>
          <a:srcRect l="3140"/>
          <a:stretch>
            <a:fillRect/>
          </a:stretch>
        </p:blipFill>
        <p:spPr bwMode="auto">
          <a:xfrm>
            <a:off x="228600" y="1047750"/>
            <a:ext cx="8663880" cy="534827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214422"/>
            <a:ext cx="1285884" cy="51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3" descr="http://www.unitel-tc.com/userfiles/image/logo-alfrescogrand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1857364"/>
            <a:ext cx="879376" cy="694244"/>
          </a:xfrm>
          <a:prstGeom prst="rect">
            <a:avLst/>
          </a:prstGeom>
          <a:noFill/>
        </p:spPr>
      </p:pic>
      <p:graphicFrame>
        <p:nvGraphicFramePr>
          <p:cNvPr id="10" name="9 Diagrama"/>
          <p:cNvGraphicFramePr/>
          <p:nvPr/>
        </p:nvGraphicFramePr>
        <p:xfrm>
          <a:off x="1763688" y="1340768"/>
          <a:ext cx="676875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6597650"/>
            <a:ext cx="91440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s-ES" sz="1200" b="1" dirty="0" smtClean="0">
                <a:solidFill>
                  <a:schemeClr val="accent6"/>
                </a:solidFill>
              </a:rPr>
              <a:t>XVIII Jornadas de Archivos Universitarios CAU-CRUE. Cádiz 23,24 y 25 de mayo de 2012</a:t>
            </a:r>
            <a:endParaRPr lang="es-ES" sz="1200" b="1" dirty="0">
              <a:solidFill>
                <a:schemeClr val="accent6"/>
              </a:solidFill>
            </a:endParaRPr>
          </a:p>
        </p:txBody>
      </p:sp>
      <p:pic>
        <p:nvPicPr>
          <p:cNvPr id="7" name="Picture 36" descr="degradado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8" y="997255"/>
            <a:ext cx="8964488" cy="5456081"/>
          </a:xfrm>
          <a:prstGeom prst="rect">
            <a:avLst/>
          </a:prstGeom>
          <a:noFill/>
        </p:spPr>
      </p:pic>
      <p:pic>
        <p:nvPicPr>
          <p:cNvPr id="13" name="Picture 8" descr="plantilla"/>
          <p:cNvPicPr>
            <a:picLocks noChangeAspect="1" noChangeArrowheads="1"/>
          </p:cNvPicPr>
          <p:nvPr/>
        </p:nvPicPr>
        <p:blipFill>
          <a:blip r:embed="rId4" cstate="print"/>
          <a:srcRect l="3140"/>
          <a:stretch>
            <a:fillRect/>
          </a:stretch>
        </p:blipFill>
        <p:spPr bwMode="auto">
          <a:xfrm>
            <a:off x="228600" y="1047750"/>
            <a:ext cx="8663880" cy="534827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214422"/>
            <a:ext cx="1285884" cy="51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3" descr="http://www.unitel-tc.com/userfiles/image/logo-alfrescogrand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1857364"/>
            <a:ext cx="879376" cy="694244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14480" y="1285860"/>
            <a:ext cx="700092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_cap_universitat_uoc">
  <a:themeElements>
    <a:clrScheme name="presentacio_FUO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cio_FUO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cio_FUO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o_FUO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o_FUO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o_FUO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o_FUO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o_FUO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_FUO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_FUO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_FUO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_FUO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_FUO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_FUO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ppt_cap_universitat_uoc</Template>
  <TotalTime>379</TotalTime>
  <Words>690</Words>
  <Application>Microsoft Office PowerPoint</Application>
  <PresentationFormat>Presentación en pantalla (4:3)</PresentationFormat>
  <Paragraphs>136</Paragraphs>
  <Slides>15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ppt_cap_universitat_uoc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Company>UOC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Adminsitrador del Sistema</dc:creator>
  <cp:lastModifiedBy>Jesus Antonio Sanchez Tenedor</cp:lastModifiedBy>
  <cp:revision>78</cp:revision>
  <dcterms:created xsi:type="dcterms:W3CDTF">2012-05-22T15:41:11Z</dcterms:created>
  <dcterms:modified xsi:type="dcterms:W3CDTF">2012-05-23T10:03:25Z</dcterms:modified>
</cp:coreProperties>
</file>